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3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7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1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33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99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1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7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4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08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590F9-8336-471A-98E2-DEC3D407ECE7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728DE-0958-4E49-9B4C-05E17B7E9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6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28" y="215813"/>
            <a:ext cx="10292862" cy="558067"/>
          </a:xfrm>
        </p:spPr>
        <p:txBody>
          <a:bodyPr>
            <a:normAutofit/>
          </a:bodyPr>
          <a:lstStyle/>
          <a:p>
            <a:r>
              <a:rPr lang="en-US" sz="3200" b="1" dirty="0"/>
              <a:t>We appreciate the support of our ACHENTX Gold Sponsors: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A3CB29-FD94-4F42-8C47-C35DE4BDFD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88" y="3609044"/>
            <a:ext cx="3992219" cy="1029105"/>
          </a:xfrm>
          <a:prstGeom prst="rect">
            <a:avLst/>
          </a:prstGeom>
        </p:spPr>
      </p:pic>
      <p:pic>
        <p:nvPicPr>
          <p:cNvPr id="19" name="Picture 18" descr="A drawing of a face&#10;&#10;Description automatically generated">
            <a:extLst>
              <a:ext uri="{FF2B5EF4-FFF2-40B4-BE49-F238E27FC236}">
                <a16:creationId xmlns:a16="http://schemas.microsoft.com/office/drawing/2014/main" id="{FBD16687-AE80-4B24-A93B-ECAA556FB6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184" y="830681"/>
            <a:ext cx="1865695" cy="12701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9" y="4855602"/>
            <a:ext cx="3067051" cy="7974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598" y="2245190"/>
            <a:ext cx="2410235" cy="1377278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3B389945-5AEF-4F5F-9264-6EE50D4F9F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470" y="711144"/>
            <a:ext cx="3634830" cy="120065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7CA519-C5B3-4D44-BEFD-1438164EE27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325" y="2904699"/>
            <a:ext cx="1538343" cy="1538343"/>
          </a:xfrm>
          <a:prstGeom prst="rect">
            <a:avLst/>
          </a:prstGeom>
        </p:spPr>
      </p:pic>
      <p:pic>
        <p:nvPicPr>
          <p:cNvPr id="23" name="Picture 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73AF9D-DE15-4B09-A015-516D81C2F9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779" y="4740974"/>
            <a:ext cx="2269505" cy="887879"/>
          </a:xfrm>
          <a:prstGeom prst="rect">
            <a:avLst/>
          </a:prstGeom>
        </p:spPr>
      </p:pic>
      <p:pic>
        <p:nvPicPr>
          <p:cNvPr id="21" name="Picture 20" descr="A close up of a sign&#10;&#10;Description automatically generated">
            <a:extLst>
              <a:ext uri="{FF2B5EF4-FFF2-40B4-BE49-F238E27FC236}">
                <a16:creationId xmlns:a16="http://schemas.microsoft.com/office/drawing/2014/main" id="{7CCDAF36-6144-4246-A789-858978E104D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493" y="1844785"/>
            <a:ext cx="3014505" cy="497393"/>
          </a:xfrm>
          <a:prstGeom prst="rect">
            <a:avLst/>
          </a:prstGeom>
        </p:spPr>
      </p:pic>
      <p:pic>
        <p:nvPicPr>
          <p:cNvPr id="22" name="Picture 21" descr="A picture containing logo&#10;&#10;Description automatically generated">
            <a:extLst>
              <a:ext uri="{FF2B5EF4-FFF2-40B4-BE49-F238E27FC236}">
                <a16:creationId xmlns:a16="http://schemas.microsoft.com/office/drawing/2014/main" id="{63CA7C17-1F23-43D9-9FE4-5EB7A1E3A05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868" y="2818506"/>
            <a:ext cx="3863844" cy="283348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53C75A5-2931-4F40-8945-2E980B51659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831" y="5888951"/>
            <a:ext cx="4041403" cy="7127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800" y="605051"/>
            <a:ext cx="1543937" cy="153834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E0D9996-143E-4467-A220-672AFB72493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766" y="3131801"/>
            <a:ext cx="2621894" cy="12783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576" y="5431522"/>
            <a:ext cx="2572286" cy="759682"/>
          </a:xfrm>
          <a:prstGeom prst="rect">
            <a:avLst/>
          </a:prstGeom>
        </p:spPr>
      </p:pic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B32DC0DA-90AD-4E5B-9B5C-866E12F5242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51" y="5631562"/>
            <a:ext cx="3757852" cy="9386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6A53B4-C77D-43EC-BB61-2BF804AF8454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575" y="2342178"/>
            <a:ext cx="5085162" cy="5482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A4F702E-B010-4FC9-9612-902FA6655B8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88" y="798398"/>
            <a:ext cx="3180696" cy="8927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88" y="1840286"/>
            <a:ext cx="1425487" cy="78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91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We appreciate the support of our ACHENTX Gold Sponsors: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appreciate the support of our sponsors:</dc:title>
  <dc:creator>Lisa Cox</dc:creator>
  <cp:lastModifiedBy>John Whittemore</cp:lastModifiedBy>
  <cp:revision>66</cp:revision>
  <dcterms:created xsi:type="dcterms:W3CDTF">2015-08-27T22:59:31Z</dcterms:created>
  <dcterms:modified xsi:type="dcterms:W3CDTF">2021-01-05T17:34:07Z</dcterms:modified>
</cp:coreProperties>
</file>