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custom-properties+xml" PartName="/docProps/custom.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Lst>
  <p:sldSz cy="6858000" cx="12192000"/>
  <p:notesSz cx="12192000" cy="6858000"/>
  <p:embeddedFontLst>
    <p:embeddedFont>
      <p:font typeface="Garamond"/>
      <p:regular r:id="rId19"/>
      <p:bold r:id="rId20"/>
      <p:italic r:id="rId21"/>
      <p:boldItalic r:id="rId22"/>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880">
          <p15:clr>
            <a:srgbClr val="A4A3A4"/>
          </p15:clr>
        </p15:guide>
        <p15:guide id="2" pos="2160">
          <p15:clr>
            <a:srgbClr val="A4A3A4"/>
          </p15:clr>
        </p15:guide>
      </p15:sldGuideLst>
    </p:ext>
    <p:ext uri="GoogleSlidesCustomDataVersion2">
      <go:slidesCustomData xmlns:go="http://customooxmlschemas.google.com/" r:id="rId23" roundtripDataSignature="AMtx7mg13wCAH2Jr1gu/nLoBfcFG9r+aE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880" orient="horz"/>
        <p:guide pos="216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Garamond-bold.fntdata"/><Relationship Id="rId11" Type="http://schemas.openxmlformats.org/officeDocument/2006/relationships/slide" Target="slides/slide6.xml"/><Relationship Id="rId22" Type="http://schemas.openxmlformats.org/officeDocument/2006/relationships/font" Target="fonts/Garamond-boldItalic.fntdata"/><Relationship Id="rId10" Type="http://schemas.openxmlformats.org/officeDocument/2006/relationships/slide" Target="slides/slide5.xml"/><Relationship Id="rId21" Type="http://schemas.openxmlformats.org/officeDocument/2006/relationships/font" Target="fonts/Garamond-italic.fntdata"/><Relationship Id="rId13" Type="http://schemas.openxmlformats.org/officeDocument/2006/relationships/slide" Target="slides/slide8.xml"/><Relationship Id="rId12" Type="http://schemas.openxmlformats.org/officeDocument/2006/relationships/slide" Target="slides/slide7.xml"/><Relationship Id="rId23" Type="http://customschemas.google.com/relationships/presentationmetadata" Target="meta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font" Target="fonts/Garamond-regular.fntdata"/><Relationship Id="rId6" Type="http://schemas.openxmlformats.org/officeDocument/2006/relationships/slide" Target="slides/slide1.xml"/><Relationship Id="rId18" Type="http://schemas.openxmlformats.org/officeDocument/2006/relationships/slide" Target="slides/slide13.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032400" y="514350"/>
            <a:ext cx="8128400" cy="25717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1219200" y="3257550"/>
            <a:ext cx="9753600" cy="30861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p1:notes"/>
          <p:cNvSpPr txBox="1"/>
          <p:nvPr>
            <p:ph idx="1" type="body"/>
          </p:nvPr>
        </p:nvSpPr>
        <p:spPr>
          <a:xfrm>
            <a:off x="1219200" y="3257550"/>
            <a:ext cx="9753600" cy="30861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94" name="Google Shape;94;p1:notes"/>
          <p:cNvSpPr/>
          <p:nvPr>
            <p:ph idx="2" type="sldImg"/>
          </p:nvPr>
        </p:nvSpPr>
        <p:spPr>
          <a:xfrm>
            <a:off x="2032400" y="514350"/>
            <a:ext cx="8128400" cy="25717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9" name="Shape 199"/>
        <p:cNvGrpSpPr/>
        <p:nvPr/>
      </p:nvGrpSpPr>
      <p:grpSpPr>
        <a:xfrm>
          <a:off x="0" y="0"/>
          <a:ext cx="0" cy="0"/>
          <a:chOff x="0" y="0"/>
          <a:chExt cx="0" cy="0"/>
        </a:xfrm>
      </p:grpSpPr>
      <p:sp>
        <p:nvSpPr>
          <p:cNvPr id="200" name="Google Shape;200;g3e8fdd3ec0e_0_0:notes"/>
          <p:cNvSpPr/>
          <p:nvPr>
            <p:ph idx="2" type="sldImg"/>
          </p:nvPr>
        </p:nvSpPr>
        <p:spPr>
          <a:xfrm>
            <a:off x="2032400" y="514350"/>
            <a:ext cx="8128500" cy="2571900"/>
          </a:xfrm>
          <a:custGeom>
            <a:rect b="b" l="l" r="r" t="t"/>
            <a:pathLst>
              <a:path extrusionOk="0" h="120000" w="120000">
                <a:moveTo>
                  <a:pt x="0" y="0"/>
                </a:moveTo>
                <a:lnTo>
                  <a:pt x="120000" y="0"/>
                </a:lnTo>
                <a:lnTo>
                  <a:pt x="120000" y="120000"/>
                </a:lnTo>
                <a:lnTo>
                  <a:pt x="0" y="120000"/>
                </a:lnTo>
                <a:close/>
              </a:path>
            </a:pathLst>
          </a:custGeom>
        </p:spPr>
      </p:sp>
      <p:sp>
        <p:nvSpPr>
          <p:cNvPr id="201" name="Google Shape;201;g3e8fdd3ec0e_0_0:notes"/>
          <p:cNvSpPr txBox="1"/>
          <p:nvPr>
            <p:ph idx="1" type="body"/>
          </p:nvPr>
        </p:nvSpPr>
        <p:spPr>
          <a:xfrm>
            <a:off x="1219200" y="3257550"/>
            <a:ext cx="9753600" cy="3086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4" name="Shape 204"/>
        <p:cNvGrpSpPr/>
        <p:nvPr/>
      </p:nvGrpSpPr>
      <p:grpSpPr>
        <a:xfrm>
          <a:off x="0" y="0"/>
          <a:ext cx="0" cy="0"/>
          <a:chOff x="0" y="0"/>
          <a:chExt cx="0" cy="0"/>
        </a:xfrm>
      </p:grpSpPr>
      <p:sp>
        <p:nvSpPr>
          <p:cNvPr id="205" name="Google Shape;205;g367e7dd89cc_1_0:notes"/>
          <p:cNvSpPr/>
          <p:nvPr>
            <p:ph idx="2" type="sldImg"/>
          </p:nvPr>
        </p:nvSpPr>
        <p:spPr>
          <a:xfrm>
            <a:off x="2032400" y="514350"/>
            <a:ext cx="8128500" cy="2571900"/>
          </a:xfrm>
          <a:custGeom>
            <a:rect b="b" l="l" r="r" t="t"/>
            <a:pathLst>
              <a:path extrusionOk="0" h="120000" w="120000">
                <a:moveTo>
                  <a:pt x="0" y="0"/>
                </a:moveTo>
                <a:lnTo>
                  <a:pt x="120000" y="0"/>
                </a:lnTo>
                <a:lnTo>
                  <a:pt x="120000" y="120000"/>
                </a:lnTo>
                <a:lnTo>
                  <a:pt x="0" y="120000"/>
                </a:lnTo>
                <a:close/>
              </a:path>
            </a:pathLst>
          </a:custGeom>
        </p:spPr>
      </p:sp>
      <p:sp>
        <p:nvSpPr>
          <p:cNvPr id="206" name="Google Shape;206;g367e7dd89cc_1_0:notes"/>
          <p:cNvSpPr txBox="1"/>
          <p:nvPr>
            <p:ph idx="1" type="body"/>
          </p:nvPr>
        </p:nvSpPr>
        <p:spPr>
          <a:xfrm>
            <a:off x="1219200" y="3257550"/>
            <a:ext cx="9753600" cy="3086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0" name="Shape 210"/>
        <p:cNvGrpSpPr/>
        <p:nvPr/>
      </p:nvGrpSpPr>
      <p:grpSpPr>
        <a:xfrm>
          <a:off x="0" y="0"/>
          <a:ext cx="0" cy="0"/>
          <a:chOff x="0" y="0"/>
          <a:chExt cx="0" cy="0"/>
        </a:xfrm>
      </p:grpSpPr>
      <p:sp>
        <p:nvSpPr>
          <p:cNvPr id="211" name="Google Shape;211;g32a56cbd30a_0_31:notes"/>
          <p:cNvSpPr txBox="1"/>
          <p:nvPr>
            <p:ph idx="1" type="body"/>
          </p:nvPr>
        </p:nvSpPr>
        <p:spPr>
          <a:xfrm>
            <a:off x="1219200" y="3257550"/>
            <a:ext cx="9753600" cy="30861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12" name="Google Shape;212;g32a56cbd30a_0_31:notes"/>
          <p:cNvSpPr/>
          <p:nvPr>
            <p:ph idx="2" type="sldImg"/>
          </p:nvPr>
        </p:nvSpPr>
        <p:spPr>
          <a:xfrm>
            <a:off x="2032400" y="514350"/>
            <a:ext cx="8128500" cy="25719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1" name="Shape 241"/>
        <p:cNvGrpSpPr/>
        <p:nvPr/>
      </p:nvGrpSpPr>
      <p:grpSpPr>
        <a:xfrm>
          <a:off x="0" y="0"/>
          <a:ext cx="0" cy="0"/>
          <a:chOff x="0" y="0"/>
          <a:chExt cx="0" cy="0"/>
        </a:xfrm>
      </p:grpSpPr>
      <p:sp>
        <p:nvSpPr>
          <p:cNvPr id="242" name="Google Shape;242;p12:notes"/>
          <p:cNvSpPr txBox="1"/>
          <p:nvPr>
            <p:ph idx="1" type="body"/>
          </p:nvPr>
        </p:nvSpPr>
        <p:spPr>
          <a:xfrm>
            <a:off x="1219200" y="3257550"/>
            <a:ext cx="9753600" cy="30861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43" name="Google Shape;243;p12:notes"/>
          <p:cNvSpPr/>
          <p:nvPr>
            <p:ph idx="2" type="sldImg"/>
          </p:nvPr>
        </p:nvSpPr>
        <p:spPr>
          <a:xfrm>
            <a:off x="2032400" y="514350"/>
            <a:ext cx="8128400" cy="25717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g329da1e698f_0_2:notes"/>
          <p:cNvSpPr txBox="1"/>
          <p:nvPr>
            <p:ph idx="1" type="body"/>
          </p:nvPr>
        </p:nvSpPr>
        <p:spPr>
          <a:xfrm>
            <a:off x="1219200" y="3257550"/>
            <a:ext cx="9753600" cy="30861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01" name="Google Shape;101;g329da1e698f_0_2:notes"/>
          <p:cNvSpPr/>
          <p:nvPr>
            <p:ph idx="2" type="sldImg"/>
          </p:nvPr>
        </p:nvSpPr>
        <p:spPr>
          <a:xfrm>
            <a:off x="2032400" y="514350"/>
            <a:ext cx="8128500" cy="25719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g3e8fdd3ec0e_0_5:notes"/>
          <p:cNvSpPr txBox="1"/>
          <p:nvPr>
            <p:ph idx="1" type="body"/>
          </p:nvPr>
        </p:nvSpPr>
        <p:spPr>
          <a:xfrm>
            <a:off x="1219200" y="3257550"/>
            <a:ext cx="9753600" cy="30861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32" name="Google Shape;132;g3e8fdd3ec0e_0_5:notes"/>
          <p:cNvSpPr/>
          <p:nvPr>
            <p:ph idx="2" type="sldImg"/>
          </p:nvPr>
        </p:nvSpPr>
        <p:spPr>
          <a:xfrm>
            <a:off x="2032400" y="514350"/>
            <a:ext cx="8128500" cy="25719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g329da1e698f_0_32:notes"/>
          <p:cNvSpPr txBox="1"/>
          <p:nvPr>
            <p:ph idx="1" type="body"/>
          </p:nvPr>
        </p:nvSpPr>
        <p:spPr>
          <a:xfrm>
            <a:off x="1219200" y="3257550"/>
            <a:ext cx="9753600" cy="30861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38" name="Google Shape;138;g329da1e698f_0_32:notes"/>
          <p:cNvSpPr/>
          <p:nvPr>
            <p:ph idx="2" type="sldImg"/>
          </p:nvPr>
        </p:nvSpPr>
        <p:spPr>
          <a:xfrm>
            <a:off x="2032400" y="514350"/>
            <a:ext cx="8128500" cy="25719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9" name="Shape 169"/>
        <p:cNvGrpSpPr/>
        <p:nvPr/>
      </p:nvGrpSpPr>
      <p:grpSpPr>
        <a:xfrm>
          <a:off x="0" y="0"/>
          <a:ext cx="0" cy="0"/>
          <a:chOff x="0" y="0"/>
          <a:chExt cx="0" cy="0"/>
        </a:xfrm>
      </p:grpSpPr>
      <p:sp>
        <p:nvSpPr>
          <p:cNvPr id="170" name="Google Shape;170;p7:notes"/>
          <p:cNvSpPr txBox="1"/>
          <p:nvPr>
            <p:ph idx="1" type="body"/>
          </p:nvPr>
        </p:nvSpPr>
        <p:spPr>
          <a:xfrm>
            <a:off x="1219200" y="3257550"/>
            <a:ext cx="9753600" cy="30861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71" name="Google Shape;171;p7:notes"/>
          <p:cNvSpPr/>
          <p:nvPr>
            <p:ph idx="2" type="sldImg"/>
          </p:nvPr>
        </p:nvSpPr>
        <p:spPr>
          <a:xfrm>
            <a:off x="2032400" y="514350"/>
            <a:ext cx="8128400" cy="25717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5" name="Shape 175"/>
        <p:cNvGrpSpPr/>
        <p:nvPr/>
      </p:nvGrpSpPr>
      <p:grpSpPr>
        <a:xfrm>
          <a:off x="0" y="0"/>
          <a:ext cx="0" cy="0"/>
          <a:chOff x="0" y="0"/>
          <a:chExt cx="0" cy="0"/>
        </a:xfrm>
      </p:grpSpPr>
      <p:sp>
        <p:nvSpPr>
          <p:cNvPr id="176" name="Google Shape;176;g331fb25f5d5_0_7:notes"/>
          <p:cNvSpPr txBox="1"/>
          <p:nvPr>
            <p:ph idx="1" type="body"/>
          </p:nvPr>
        </p:nvSpPr>
        <p:spPr>
          <a:xfrm>
            <a:off x="1219200" y="3257550"/>
            <a:ext cx="9753600" cy="30861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77" name="Google Shape;177;g331fb25f5d5_0_7:notes"/>
          <p:cNvSpPr/>
          <p:nvPr>
            <p:ph idx="2" type="sldImg"/>
          </p:nvPr>
        </p:nvSpPr>
        <p:spPr>
          <a:xfrm>
            <a:off x="2032400" y="514350"/>
            <a:ext cx="8128500" cy="25719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1" name="Shape 181"/>
        <p:cNvGrpSpPr/>
        <p:nvPr/>
      </p:nvGrpSpPr>
      <p:grpSpPr>
        <a:xfrm>
          <a:off x="0" y="0"/>
          <a:ext cx="0" cy="0"/>
          <a:chOff x="0" y="0"/>
          <a:chExt cx="0" cy="0"/>
        </a:xfrm>
      </p:grpSpPr>
      <p:sp>
        <p:nvSpPr>
          <p:cNvPr id="182" name="Google Shape;182;g366fe7ae684_0_64:notes"/>
          <p:cNvSpPr txBox="1"/>
          <p:nvPr>
            <p:ph idx="1" type="body"/>
          </p:nvPr>
        </p:nvSpPr>
        <p:spPr>
          <a:xfrm>
            <a:off x="1219200" y="3257550"/>
            <a:ext cx="9753600" cy="30861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83" name="Google Shape;183;g366fe7ae684_0_64:notes"/>
          <p:cNvSpPr/>
          <p:nvPr>
            <p:ph idx="2" type="sldImg"/>
          </p:nvPr>
        </p:nvSpPr>
        <p:spPr>
          <a:xfrm>
            <a:off x="2032400" y="514350"/>
            <a:ext cx="8128500" cy="25719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7" name="Shape 187"/>
        <p:cNvGrpSpPr/>
        <p:nvPr/>
      </p:nvGrpSpPr>
      <p:grpSpPr>
        <a:xfrm>
          <a:off x="0" y="0"/>
          <a:ext cx="0" cy="0"/>
          <a:chOff x="0" y="0"/>
          <a:chExt cx="0" cy="0"/>
        </a:xfrm>
      </p:grpSpPr>
      <p:sp>
        <p:nvSpPr>
          <p:cNvPr id="188" name="Google Shape;188;g329da1e698f_0_139:notes"/>
          <p:cNvSpPr txBox="1"/>
          <p:nvPr>
            <p:ph idx="1" type="body"/>
          </p:nvPr>
        </p:nvSpPr>
        <p:spPr>
          <a:xfrm>
            <a:off x="1219200" y="3257550"/>
            <a:ext cx="9753600" cy="30861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89" name="Google Shape;189;g329da1e698f_0_139:notes"/>
          <p:cNvSpPr/>
          <p:nvPr>
            <p:ph idx="2" type="sldImg"/>
          </p:nvPr>
        </p:nvSpPr>
        <p:spPr>
          <a:xfrm>
            <a:off x="2032400" y="514350"/>
            <a:ext cx="8128500" cy="25719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3" name="Shape 193"/>
        <p:cNvGrpSpPr/>
        <p:nvPr/>
      </p:nvGrpSpPr>
      <p:grpSpPr>
        <a:xfrm>
          <a:off x="0" y="0"/>
          <a:ext cx="0" cy="0"/>
          <a:chOff x="0" y="0"/>
          <a:chExt cx="0" cy="0"/>
        </a:xfrm>
      </p:grpSpPr>
      <p:sp>
        <p:nvSpPr>
          <p:cNvPr id="194" name="Google Shape;194;g329da1e698f_0_145:notes"/>
          <p:cNvSpPr txBox="1"/>
          <p:nvPr>
            <p:ph idx="1" type="body"/>
          </p:nvPr>
        </p:nvSpPr>
        <p:spPr>
          <a:xfrm>
            <a:off x="1219200" y="3257550"/>
            <a:ext cx="9753600" cy="30861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95" name="Google Shape;195;g329da1e698f_0_145:notes"/>
          <p:cNvSpPr/>
          <p:nvPr>
            <p:ph idx="2" type="sldImg"/>
          </p:nvPr>
        </p:nvSpPr>
        <p:spPr>
          <a:xfrm>
            <a:off x="2032400" y="514350"/>
            <a:ext cx="8128500" cy="25719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2.png"/><Relationship Id="rId4" Type="http://schemas.openxmlformats.org/officeDocument/2006/relationships/image" Target="../media/image1.png"/><Relationship Id="rId5" Type="http://schemas.openxmlformats.org/officeDocument/2006/relationships/image" Target="../media/image3.png"/><Relationship Id="rId6"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png"/><Relationship Id="rId3" Type="http://schemas.openxmlformats.org/officeDocument/2006/relationships/image" Target="../media/image10.png"/><Relationship Id="rId4" Type="http://schemas.openxmlformats.org/officeDocument/2006/relationships/image" Target="../media/image9.png"/><Relationship Id="rId5" Type="http://schemas.openxmlformats.org/officeDocument/2006/relationships/image" Target="../media/image6.png"/><Relationship Id="rId6" Type="http://schemas.openxmlformats.org/officeDocument/2006/relationships/image" Target="../media/image8.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showMasterSp="0" type="obj">
  <p:cSld name="OBJECT">
    <p:bg>
      <p:bgPr>
        <a:solidFill>
          <a:schemeClr val="lt1"/>
        </a:solidFill>
      </p:bgPr>
    </p:bg>
    <p:spTree>
      <p:nvGrpSpPr>
        <p:cNvPr id="11" name="Shape 11"/>
        <p:cNvGrpSpPr/>
        <p:nvPr/>
      </p:nvGrpSpPr>
      <p:grpSpPr>
        <a:xfrm>
          <a:off x="0" y="0"/>
          <a:ext cx="0" cy="0"/>
          <a:chOff x="0" y="0"/>
          <a:chExt cx="0" cy="0"/>
        </a:xfrm>
      </p:grpSpPr>
      <p:sp>
        <p:nvSpPr>
          <p:cNvPr id="12" name="Google Shape;12;p14"/>
          <p:cNvSpPr/>
          <p:nvPr/>
        </p:nvSpPr>
        <p:spPr>
          <a:xfrm>
            <a:off x="0" y="0"/>
            <a:ext cx="12192000" cy="6858000"/>
          </a:xfrm>
          <a:custGeom>
            <a:rect b="b" l="l" r="r" t="t"/>
            <a:pathLst>
              <a:path extrusionOk="0" h="6858000" w="12192000">
                <a:moveTo>
                  <a:pt x="12192000" y="0"/>
                </a:moveTo>
                <a:lnTo>
                  <a:pt x="0" y="0"/>
                </a:lnTo>
                <a:lnTo>
                  <a:pt x="0" y="6858000"/>
                </a:lnTo>
                <a:lnTo>
                  <a:pt x="12192000" y="6858000"/>
                </a:lnTo>
                <a:lnTo>
                  <a:pt x="12192000" y="0"/>
                </a:lnTo>
                <a:close/>
              </a:path>
            </a:pathLst>
          </a:custGeom>
          <a:solidFill>
            <a:srgbClr val="ED1C24"/>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3" name="Google Shape;13;p14"/>
          <p:cNvSpPr/>
          <p:nvPr/>
        </p:nvSpPr>
        <p:spPr>
          <a:xfrm>
            <a:off x="-2" y="0"/>
            <a:ext cx="9585325" cy="6858000"/>
          </a:xfrm>
          <a:custGeom>
            <a:rect b="b" l="l" r="r" t="t"/>
            <a:pathLst>
              <a:path extrusionOk="0" h="6858000" w="9585325">
                <a:moveTo>
                  <a:pt x="9584994" y="0"/>
                </a:moveTo>
                <a:lnTo>
                  <a:pt x="0" y="0"/>
                </a:lnTo>
                <a:lnTo>
                  <a:pt x="0" y="6858000"/>
                </a:lnTo>
                <a:lnTo>
                  <a:pt x="7927644" y="6858000"/>
                </a:lnTo>
                <a:lnTo>
                  <a:pt x="7975656" y="6857317"/>
                </a:lnTo>
                <a:lnTo>
                  <a:pt x="8023330" y="6855283"/>
                </a:lnTo>
                <a:lnTo>
                  <a:pt x="8070647" y="6851916"/>
                </a:lnTo>
                <a:lnTo>
                  <a:pt x="8117588" y="6847234"/>
                </a:lnTo>
                <a:lnTo>
                  <a:pt x="8164135" y="6841254"/>
                </a:lnTo>
                <a:lnTo>
                  <a:pt x="8210271" y="6833997"/>
                </a:lnTo>
                <a:lnTo>
                  <a:pt x="8255976" y="6825480"/>
                </a:lnTo>
                <a:lnTo>
                  <a:pt x="8301231" y="6815722"/>
                </a:lnTo>
                <a:lnTo>
                  <a:pt x="8346020" y="6804741"/>
                </a:lnTo>
                <a:lnTo>
                  <a:pt x="8390322" y="6792555"/>
                </a:lnTo>
                <a:lnTo>
                  <a:pt x="8434120" y="6779183"/>
                </a:lnTo>
                <a:lnTo>
                  <a:pt x="8477396" y="6764644"/>
                </a:lnTo>
                <a:lnTo>
                  <a:pt x="8520130" y="6748955"/>
                </a:lnTo>
                <a:lnTo>
                  <a:pt x="8562305" y="6732136"/>
                </a:lnTo>
                <a:lnTo>
                  <a:pt x="8603901" y="6714204"/>
                </a:lnTo>
                <a:lnTo>
                  <a:pt x="8644902" y="6695178"/>
                </a:lnTo>
                <a:lnTo>
                  <a:pt x="8685287" y="6675077"/>
                </a:lnTo>
                <a:lnTo>
                  <a:pt x="8725039" y="6653919"/>
                </a:lnTo>
                <a:lnTo>
                  <a:pt x="8764140" y="6631722"/>
                </a:lnTo>
                <a:lnTo>
                  <a:pt x="8802570" y="6608505"/>
                </a:lnTo>
                <a:lnTo>
                  <a:pt x="8840312" y="6584286"/>
                </a:lnTo>
                <a:lnTo>
                  <a:pt x="8877346" y="6559084"/>
                </a:lnTo>
                <a:lnTo>
                  <a:pt x="8913656" y="6532917"/>
                </a:lnTo>
                <a:lnTo>
                  <a:pt x="8949221" y="6505803"/>
                </a:lnTo>
                <a:lnTo>
                  <a:pt x="8984024" y="6477761"/>
                </a:lnTo>
                <a:lnTo>
                  <a:pt x="9018047" y="6448810"/>
                </a:lnTo>
                <a:lnTo>
                  <a:pt x="9051270" y="6418967"/>
                </a:lnTo>
                <a:lnTo>
                  <a:pt x="9083676" y="6388251"/>
                </a:lnTo>
                <a:lnTo>
                  <a:pt x="9115246" y="6356682"/>
                </a:lnTo>
                <a:lnTo>
                  <a:pt x="9145962" y="6324276"/>
                </a:lnTo>
                <a:lnTo>
                  <a:pt x="9175805" y="6291052"/>
                </a:lnTo>
                <a:lnTo>
                  <a:pt x="9204756" y="6257030"/>
                </a:lnTo>
                <a:lnTo>
                  <a:pt x="9232798" y="6222226"/>
                </a:lnTo>
                <a:lnTo>
                  <a:pt x="9259912" y="6186661"/>
                </a:lnTo>
                <a:lnTo>
                  <a:pt x="9286079" y="6150352"/>
                </a:lnTo>
                <a:lnTo>
                  <a:pt x="9311281" y="6113317"/>
                </a:lnTo>
                <a:lnTo>
                  <a:pt x="9335500" y="6075575"/>
                </a:lnTo>
                <a:lnTo>
                  <a:pt x="9358717" y="6037145"/>
                </a:lnTo>
                <a:lnTo>
                  <a:pt x="9380914" y="5998044"/>
                </a:lnTo>
                <a:lnTo>
                  <a:pt x="9402072" y="5958292"/>
                </a:lnTo>
                <a:lnTo>
                  <a:pt x="9422173" y="5917907"/>
                </a:lnTo>
                <a:lnTo>
                  <a:pt x="9441199" y="5876907"/>
                </a:lnTo>
                <a:lnTo>
                  <a:pt x="9459131" y="5835310"/>
                </a:lnTo>
                <a:lnTo>
                  <a:pt x="9475950" y="5793135"/>
                </a:lnTo>
                <a:lnTo>
                  <a:pt x="9491639" y="5750401"/>
                </a:lnTo>
                <a:lnTo>
                  <a:pt x="9506178" y="5707126"/>
                </a:lnTo>
                <a:lnTo>
                  <a:pt x="9519550" y="5663327"/>
                </a:lnTo>
                <a:lnTo>
                  <a:pt x="9531735" y="5619025"/>
                </a:lnTo>
                <a:lnTo>
                  <a:pt x="9542717" y="5574237"/>
                </a:lnTo>
                <a:lnTo>
                  <a:pt x="9552475" y="5528981"/>
                </a:lnTo>
                <a:lnTo>
                  <a:pt x="9560992" y="5483276"/>
                </a:lnTo>
                <a:lnTo>
                  <a:pt x="9568249" y="5437141"/>
                </a:lnTo>
                <a:lnTo>
                  <a:pt x="9574228" y="5390593"/>
                </a:lnTo>
                <a:lnTo>
                  <a:pt x="9578911" y="5343652"/>
                </a:lnTo>
                <a:lnTo>
                  <a:pt x="9582278" y="5296335"/>
                </a:lnTo>
                <a:lnTo>
                  <a:pt x="9584312" y="5248662"/>
                </a:lnTo>
                <a:lnTo>
                  <a:pt x="9584994" y="5200650"/>
                </a:lnTo>
                <a:lnTo>
                  <a:pt x="9584994" y="0"/>
                </a:lnTo>
                <a:close/>
              </a:path>
            </a:pathLst>
          </a:custGeom>
          <a:solidFill>
            <a:srgbClr val="E1E1E1"/>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4" name="Google Shape;14;p14"/>
          <p:cNvSpPr/>
          <p:nvPr/>
        </p:nvSpPr>
        <p:spPr>
          <a:xfrm>
            <a:off x="0" y="0"/>
            <a:ext cx="9313545" cy="6705600"/>
          </a:xfrm>
          <a:custGeom>
            <a:rect b="b" l="l" r="r" t="t"/>
            <a:pathLst>
              <a:path extrusionOk="0" h="6705600" w="9313545">
                <a:moveTo>
                  <a:pt x="9313011" y="0"/>
                </a:moveTo>
                <a:lnTo>
                  <a:pt x="0" y="0"/>
                </a:lnTo>
                <a:lnTo>
                  <a:pt x="0" y="6705600"/>
                </a:lnTo>
                <a:lnTo>
                  <a:pt x="7655661" y="6705600"/>
                </a:lnTo>
                <a:lnTo>
                  <a:pt x="7703673" y="6704917"/>
                </a:lnTo>
                <a:lnTo>
                  <a:pt x="7751347" y="6702883"/>
                </a:lnTo>
                <a:lnTo>
                  <a:pt x="7798663" y="6699516"/>
                </a:lnTo>
                <a:lnTo>
                  <a:pt x="7845605" y="6694834"/>
                </a:lnTo>
                <a:lnTo>
                  <a:pt x="7892152" y="6688854"/>
                </a:lnTo>
                <a:lnTo>
                  <a:pt x="7938288" y="6681597"/>
                </a:lnTo>
                <a:lnTo>
                  <a:pt x="7983992" y="6673080"/>
                </a:lnTo>
                <a:lnTo>
                  <a:pt x="8029248" y="6663322"/>
                </a:lnTo>
                <a:lnTo>
                  <a:pt x="8074037" y="6652341"/>
                </a:lnTo>
                <a:lnTo>
                  <a:pt x="8118339" y="6640155"/>
                </a:lnTo>
                <a:lnTo>
                  <a:pt x="8162137" y="6626783"/>
                </a:lnTo>
                <a:lnTo>
                  <a:pt x="8205413" y="6612244"/>
                </a:lnTo>
                <a:lnTo>
                  <a:pt x="8248147" y="6596555"/>
                </a:lnTo>
                <a:lnTo>
                  <a:pt x="8290322" y="6579736"/>
                </a:lnTo>
                <a:lnTo>
                  <a:pt x="8331918" y="6561804"/>
                </a:lnTo>
                <a:lnTo>
                  <a:pt x="8372919" y="6542778"/>
                </a:lnTo>
                <a:lnTo>
                  <a:pt x="8413304" y="6522677"/>
                </a:lnTo>
                <a:lnTo>
                  <a:pt x="8453056" y="6501519"/>
                </a:lnTo>
                <a:lnTo>
                  <a:pt x="8492156" y="6479322"/>
                </a:lnTo>
                <a:lnTo>
                  <a:pt x="8530587" y="6456105"/>
                </a:lnTo>
                <a:lnTo>
                  <a:pt x="8568328" y="6431886"/>
                </a:lnTo>
                <a:lnTo>
                  <a:pt x="8605363" y="6406684"/>
                </a:lnTo>
                <a:lnTo>
                  <a:pt x="8641673" y="6380517"/>
                </a:lnTo>
                <a:lnTo>
                  <a:pt x="8677238" y="6353403"/>
                </a:lnTo>
                <a:lnTo>
                  <a:pt x="8712041" y="6325361"/>
                </a:lnTo>
                <a:lnTo>
                  <a:pt x="8746064" y="6296410"/>
                </a:lnTo>
                <a:lnTo>
                  <a:pt x="8779287" y="6266567"/>
                </a:lnTo>
                <a:lnTo>
                  <a:pt x="8811693" y="6235851"/>
                </a:lnTo>
                <a:lnTo>
                  <a:pt x="8843263" y="6204282"/>
                </a:lnTo>
                <a:lnTo>
                  <a:pt x="8873979" y="6171876"/>
                </a:lnTo>
                <a:lnTo>
                  <a:pt x="8903821" y="6138652"/>
                </a:lnTo>
                <a:lnTo>
                  <a:pt x="8932773" y="6104630"/>
                </a:lnTo>
                <a:lnTo>
                  <a:pt x="8960815" y="6069826"/>
                </a:lnTo>
                <a:lnTo>
                  <a:pt x="8987928" y="6034261"/>
                </a:lnTo>
                <a:lnTo>
                  <a:pt x="9014096" y="5997952"/>
                </a:lnTo>
                <a:lnTo>
                  <a:pt x="9039298" y="5960917"/>
                </a:lnTo>
                <a:lnTo>
                  <a:pt x="9063517" y="5923175"/>
                </a:lnTo>
                <a:lnTo>
                  <a:pt x="9086734" y="5884745"/>
                </a:lnTo>
                <a:lnTo>
                  <a:pt x="9108931" y="5845644"/>
                </a:lnTo>
                <a:lnTo>
                  <a:pt x="9130089" y="5805892"/>
                </a:lnTo>
                <a:lnTo>
                  <a:pt x="9150190" y="5765507"/>
                </a:lnTo>
                <a:lnTo>
                  <a:pt x="9169216" y="5724507"/>
                </a:lnTo>
                <a:lnTo>
                  <a:pt x="9187147" y="5682910"/>
                </a:lnTo>
                <a:lnTo>
                  <a:pt x="9203967" y="5640735"/>
                </a:lnTo>
                <a:lnTo>
                  <a:pt x="9219655" y="5598001"/>
                </a:lnTo>
                <a:lnTo>
                  <a:pt x="9234195" y="5554726"/>
                </a:lnTo>
                <a:lnTo>
                  <a:pt x="9247567" y="5510927"/>
                </a:lnTo>
                <a:lnTo>
                  <a:pt x="9259752" y="5466625"/>
                </a:lnTo>
                <a:lnTo>
                  <a:pt x="9270734" y="5421837"/>
                </a:lnTo>
                <a:lnTo>
                  <a:pt x="9280492" y="5376581"/>
                </a:lnTo>
                <a:lnTo>
                  <a:pt x="9289009" y="5330876"/>
                </a:lnTo>
                <a:lnTo>
                  <a:pt x="9296266" y="5284741"/>
                </a:lnTo>
                <a:lnTo>
                  <a:pt x="9302245" y="5238193"/>
                </a:lnTo>
                <a:lnTo>
                  <a:pt x="9306928" y="5191252"/>
                </a:lnTo>
                <a:lnTo>
                  <a:pt x="9310295" y="5143935"/>
                </a:lnTo>
                <a:lnTo>
                  <a:pt x="9312329" y="5096262"/>
                </a:lnTo>
                <a:lnTo>
                  <a:pt x="9313011" y="5048250"/>
                </a:lnTo>
                <a:lnTo>
                  <a:pt x="9313011" y="0"/>
                </a:lnTo>
                <a:close/>
              </a:path>
            </a:pathLst>
          </a:custGeom>
          <a:solidFill>
            <a:srgbClr val="FFFFFF"/>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5" name="Google Shape;15;p14"/>
          <p:cNvSpPr/>
          <p:nvPr/>
        </p:nvSpPr>
        <p:spPr>
          <a:xfrm>
            <a:off x="8411616" y="712101"/>
            <a:ext cx="445134" cy="216535"/>
          </a:xfrm>
          <a:custGeom>
            <a:rect b="b" l="l" r="r" t="t"/>
            <a:pathLst>
              <a:path extrusionOk="0" h="216534" w="445134">
                <a:moveTo>
                  <a:pt x="142811" y="175260"/>
                </a:moveTo>
                <a:lnTo>
                  <a:pt x="50419" y="175260"/>
                </a:lnTo>
                <a:lnTo>
                  <a:pt x="50419" y="125730"/>
                </a:lnTo>
                <a:lnTo>
                  <a:pt x="134988" y="125730"/>
                </a:lnTo>
                <a:lnTo>
                  <a:pt x="134988" y="85090"/>
                </a:lnTo>
                <a:lnTo>
                  <a:pt x="50419" y="85090"/>
                </a:lnTo>
                <a:lnTo>
                  <a:pt x="50419" y="40640"/>
                </a:lnTo>
                <a:lnTo>
                  <a:pt x="139992" y="40640"/>
                </a:lnTo>
                <a:lnTo>
                  <a:pt x="139992" y="0"/>
                </a:lnTo>
                <a:lnTo>
                  <a:pt x="0" y="0"/>
                </a:lnTo>
                <a:lnTo>
                  <a:pt x="0" y="40640"/>
                </a:lnTo>
                <a:lnTo>
                  <a:pt x="0" y="85090"/>
                </a:lnTo>
                <a:lnTo>
                  <a:pt x="0" y="125730"/>
                </a:lnTo>
                <a:lnTo>
                  <a:pt x="0" y="175260"/>
                </a:lnTo>
                <a:lnTo>
                  <a:pt x="0" y="215900"/>
                </a:lnTo>
                <a:lnTo>
                  <a:pt x="142811" y="215900"/>
                </a:lnTo>
                <a:lnTo>
                  <a:pt x="142811" y="175260"/>
                </a:lnTo>
                <a:close/>
              </a:path>
              <a:path extrusionOk="0" h="216534" w="445134">
                <a:moveTo>
                  <a:pt x="445058" y="203"/>
                </a:moveTo>
                <a:lnTo>
                  <a:pt x="282841" y="203"/>
                </a:lnTo>
                <a:lnTo>
                  <a:pt x="282841" y="40843"/>
                </a:lnTo>
                <a:lnTo>
                  <a:pt x="338582" y="40843"/>
                </a:lnTo>
                <a:lnTo>
                  <a:pt x="338582" y="216103"/>
                </a:lnTo>
                <a:lnTo>
                  <a:pt x="389318" y="216103"/>
                </a:lnTo>
                <a:lnTo>
                  <a:pt x="389318" y="40843"/>
                </a:lnTo>
                <a:lnTo>
                  <a:pt x="445058" y="40843"/>
                </a:lnTo>
                <a:lnTo>
                  <a:pt x="445058" y="203"/>
                </a:lnTo>
                <a:close/>
              </a:path>
            </a:pathLst>
          </a:custGeom>
          <a:solidFill>
            <a:srgbClr val="231F20"/>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pic>
        <p:nvPicPr>
          <p:cNvPr id="16" name="Google Shape;16;p14"/>
          <p:cNvPicPr preferRelativeResize="0"/>
          <p:nvPr/>
        </p:nvPicPr>
        <p:blipFill rotWithShape="1">
          <a:blip r:embed="rId2">
            <a:alphaModFix/>
          </a:blip>
          <a:srcRect b="0" l="0" r="0" t="0"/>
          <a:stretch/>
        </p:blipFill>
        <p:spPr>
          <a:xfrm>
            <a:off x="8660959" y="421399"/>
            <a:ext cx="229234" cy="223278"/>
          </a:xfrm>
          <a:prstGeom prst="rect">
            <a:avLst/>
          </a:prstGeom>
          <a:noFill/>
          <a:ln>
            <a:noFill/>
          </a:ln>
        </p:spPr>
      </p:pic>
      <p:pic>
        <p:nvPicPr>
          <p:cNvPr id="17" name="Google Shape;17;p14"/>
          <p:cNvPicPr preferRelativeResize="0"/>
          <p:nvPr/>
        </p:nvPicPr>
        <p:blipFill rotWithShape="1">
          <a:blip r:embed="rId3">
            <a:alphaModFix/>
          </a:blip>
          <a:srcRect b="0" l="0" r="0" t="0"/>
          <a:stretch/>
        </p:blipFill>
        <p:spPr>
          <a:xfrm>
            <a:off x="8411626" y="423928"/>
            <a:ext cx="156260" cy="216077"/>
          </a:xfrm>
          <a:prstGeom prst="rect">
            <a:avLst/>
          </a:prstGeom>
          <a:noFill/>
          <a:ln>
            <a:noFill/>
          </a:ln>
        </p:spPr>
      </p:pic>
      <p:pic>
        <p:nvPicPr>
          <p:cNvPr id="18" name="Google Shape;18;p14"/>
          <p:cNvPicPr preferRelativeResize="0"/>
          <p:nvPr/>
        </p:nvPicPr>
        <p:blipFill rotWithShape="1">
          <a:blip r:embed="rId4">
            <a:alphaModFix/>
          </a:blip>
          <a:srcRect b="0" l="0" r="0" t="0"/>
          <a:stretch/>
        </p:blipFill>
        <p:spPr>
          <a:xfrm>
            <a:off x="8675053" y="1001073"/>
            <a:ext cx="201041" cy="216077"/>
          </a:xfrm>
          <a:prstGeom prst="rect">
            <a:avLst/>
          </a:prstGeom>
          <a:noFill/>
          <a:ln>
            <a:noFill/>
          </a:ln>
        </p:spPr>
      </p:pic>
      <p:pic>
        <p:nvPicPr>
          <p:cNvPr id="19" name="Google Shape;19;p14"/>
          <p:cNvPicPr preferRelativeResize="0"/>
          <p:nvPr/>
        </p:nvPicPr>
        <p:blipFill rotWithShape="1">
          <a:blip r:embed="rId5">
            <a:alphaModFix/>
          </a:blip>
          <a:srcRect b="0" l="0" r="0" t="0"/>
          <a:stretch/>
        </p:blipFill>
        <p:spPr>
          <a:xfrm>
            <a:off x="8404259" y="1001076"/>
            <a:ext cx="170980" cy="216077"/>
          </a:xfrm>
          <a:prstGeom prst="rect">
            <a:avLst/>
          </a:prstGeom>
          <a:noFill/>
          <a:ln>
            <a:noFill/>
          </a:ln>
        </p:spPr>
      </p:pic>
      <p:sp>
        <p:nvSpPr>
          <p:cNvPr id="20" name="Google Shape;20;p14"/>
          <p:cNvSpPr/>
          <p:nvPr/>
        </p:nvSpPr>
        <p:spPr>
          <a:xfrm>
            <a:off x="8342204" y="387601"/>
            <a:ext cx="577850" cy="864869"/>
          </a:xfrm>
          <a:custGeom>
            <a:rect b="b" l="l" r="r" t="t"/>
            <a:pathLst>
              <a:path extrusionOk="0" h="864869" w="577850">
                <a:moveTo>
                  <a:pt x="288734" y="0"/>
                </a:moveTo>
                <a:lnTo>
                  <a:pt x="288734" y="864819"/>
                </a:lnTo>
              </a:path>
              <a:path extrusionOk="0" h="864869" w="577850">
                <a:moveTo>
                  <a:pt x="0" y="287337"/>
                </a:moveTo>
                <a:lnTo>
                  <a:pt x="577469" y="287337"/>
                </a:lnTo>
              </a:path>
              <a:path extrusionOk="0" h="864869" w="577850">
                <a:moveTo>
                  <a:pt x="0" y="576072"/>
                </a:moveTo>
                <a:lnTo>
                  <a:pt x="577469" y="576072"/>
                </a:lnTo>
              </a:path>
            </a:pathLst>
          </a:custGeom>
          <a:noFill/>
          <a:ln cap="flat" cmpd="sng" w="9525">
            <a:solidFill>
              <a:srgbClr val="ED1C24"/>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21" name="Google Shape;21;p14"/>
          <p:cNvSpPr/>
          <p:nvPr/>
        </p:nvSpPr>
        <p:spPr>
          <a:xfrm>
            <a:off x="8488688" y="1400233"/>
            <a:ext cx="283845" cy="160020"/>
          </a:xfrm>
          <a:custGeom>
            <a:rect b="b" l="l" r="r" t="t"/>
            <a:pathLst>
              <a:path extrusionOk="0" h="160019" w="283845">
                <a:moveTo>
                  <a:pt x="33858" y="152400"/>
                </a:moveTo>
                <a:lnTo>
                  <a:pt x="30860" y="154940"/>
                </a:lnTo>
                <a:lnTo>
                  <a:pt x="28549" y="157480"/>
                </a:lnTo>
                <a:lnTo>
                  <a:pt x="27279" y="160020"/>
                </a:lnTo>
                <a:lnTo>
                  <a:pt x="35875" y="160020"/>
                </a:lnTo>
                <a:lnTo>
                  <a:pt x="40359" y="158750"/>
                </a:lnTo>
                <a:lnTo>
                  <a:pt x="37579" y="158750"/>
                </a:lnTo>
                <a:lnTo>
                  <a:pt x="33858" y="152400"/>
                </a:lnTo>
                <a:close/>
              </a:path>
              <a:path extrusionOk="0" h="160019" w="283845">
                <a:moveTo>
                  <a:pt x="101315" y="86360"/>
                </a:moveTo>
                <a:lnTo>
                  <a:pt x="93649" y="86360"/>
                </a:lnTo>
                <a:lnTo>
                  <a:pt x="100520" y="90170"/>
                </a:lnTo>
                <a:lnTo>
                  <a:pt x="95402" y="97789"/>
                </a:lnTo>
                <a:lnTo>
                  <a:pt x="91897" y="104139"/>
                </a:lnTo>
                <a:lnTo>
                  <a:pt x="93421" y="114300"/>
                </a:lnTo>
                <a:lnTo>
                  <a:pt x="92773" y="118110"/>
                </a:lnTo>
                <a:lnTo>
                  <a:pt x="84861" y="123189"/>
                </a:lnTo>
                <a:lnTo>
                  <a:pt x="74053" y="128270"/>
                </a:lnTo>
                <a:lnTo>
                  <a:pt x="69926" y="132079"/>
                </a:lnTo>
                <a:lnTo>
                  <a:pt x="65341" y="137160"/>
                </a:lnTo>
                <a:lnTo>
                  <a:pt x="63855" y="138430"/>
                </a:lnTo>
                <a:lnTo>
                  <a:pt x="56260" y="146050"/>
                </a:lnTo>
                <a:lnTo>
                  <a:pt x="48907" y="149860"/>
                </a:lnTo>
                <a:lnTo>
                  <a:pt x="40932" y="152400"/>
                </a:lnTo>
                <a:lnTo>
                  <a:pt x="37579" y="158750"/>
                </a:lnTo>
                <a:lnTo>
                  <a:pt x="40359" y="158750"/>
                </a:lnTo>
                <a:lnTo>
                  <a:pt x="44843" y="157480"/>
                </a:lnTo>
                <a:lnTo>
                  <a:pt x="54898" y="153670"/>
                </a:lnTo>
                <a:lnTo>
                  <a:pt x="66700" y="147320"/>
                </a:lnTo>
                <a:lnTo>
                  <a:pt x="89416" y="135890"/>
                </a:lnTo>
                <a:lnTo>
                  <a:pt x="110405" y="124460"/>
                </a:lnTo>
                <a:lnTo>
                  <a:pt x="125820" y="115570"/>
                </a:lnTo>
                <a:lnTo>
                  <a:pt x="131813" y="113029"/>
                </a:lnTo>
                <a:lnTo>
                  <a:pt x="134035" y="111760"/>
                </a:lnTo>
                <a:lnTo>
                  <a:pt x="136626" y="110489"/>
                </a:lnTo>
                <a:lnTo>
                  <a:pt x="187401" y="110489"/>
                </a:lnTo>
                <a:lnTo>
                  <a:pt x="185927" y="109220"/>
                </a:lnTo>
                <a:lnTo>
                  <a:pt x="183629" y="104139"/>
                </a:lnTo>
                <a:lnTo>
                  <a:pt x="185737" y="100330"/>
                </a:lnTo>
                <a:lnTo>
                  <a:pt x="202034" y="100330"/>
                </a:lnTo>
                <a:lnTo>
                  <a:pt x="203847" y="96520"/>
                </a:lnTo>
                <a:lnTo>
                  <a:pt x="205104" y="93980"/>
                </a:lnTo>
                <a:lnTo>
                  <a:pt x="163563" y="93980"/>
                </a:lnTo>
                <a:lnTo>
                  <a:pt x="162966" y="90170"/>
                </a:lnTo>
                <a:lnTo>
                  <a:pt x="163144" y="88900"/>
                </a:lnTo>
                <a:lnTo>
                  <a:pt x="151891" y="88900"/>
                </a:lnTo>
                <a:lnTo>
                  <a:pt x="157111" y="87630"/>
                </a:lnTo>
                <a:lnTo>
                  <a:pt x="103339" y="87630"/>
                </a:lnTo>
                <a:lnTo>
                  <a:pt x="101315" y="86360"/>
                </a:lnTo>
                <a:close/>
              </a:path>
              <a:path extrusionOk="0" h="160019" w="283845">
                <a:moveTo>
                  <a:pt x="209689" y="128270"/>
                </a:moveTo>
                <a:lnTo>
                  <a:pt x="205117" y="130810"/>
                </a:lnTo>
                <a:lnTo>
                  <a:pt x="203326" y="134620"/>
                </a:lnTo>
                <a:lnTo>
                  <a:pt x="213656" y="133350"/>
                </a:lnTo>
                <a:lnTo>
                  <a:pt x="213067" y="133350"/>
                </a:lnTo>
                <a:lnTo>
                  <a:pt x="209689" y="128270"/>
                </a:lnTo>
                <a:close/>
              </a:path>
              <a:path extrusionOk="0" h="160019" w="283845">
                <a:moveTo>
                  <a:pt x="187693" y="125729"/>
                </a:moveTo>
                <a:lnTo>
                  <a:pt x="182600" y="127000"/>
                </a:lnTo>
                <a:lnTo>
                  <a:pt x="178968" y="132079"/>
                </a:lnTo>
                <a:lnTo>
                  <a:pt x="190322" y="133350"/>
                </a:lnTo>
                <a:lnTo>
                  <a:pt x="194420" y="132079"/>
                </a:lnTo>
                <a:lnTo>
                  <a:pt x="189826" y="132079"/>
                </a:lnTo>
                <a:lnTo>
                  <a:pt x="187693" y="125729"/>
                </a:lnTo>
                <a:close/>
              </a:path>
              <a:path extrusionOk="0" h="160019" w="283845">
                <a:moveTo>
                  <a:pt x="253796" y="41909"/>
                </a:moveTo>
                <a:lnTo>
                  <a:pt x="252234" y="43180"/>
                </a:lnTo>
                <a:lnTo>
                  <a:pt x="252539" y="48259"/>
                </a:lnTo>
                <a:lnTo>
                  <a:pt x="249872" y="49530"/>
                </a:lnTo>
                <a:lnTo>
                  <a:pt x="249415" y="49530"/>
                </a:lnTo>
                <a:lnTo>
                  <a:pt x="238759" y="54609"/>
                </a:lnTo>
                <a:lnTo>
                  <a:pt x="230835" y="59689"/>
                </a:lnTo>
                <a:lnTo>
                  <a:pt x="221595" y="64769"/>
                </a:lnTo>
                <a:lnTo>
                  <a:pt x="213941" y="68580"/>
                </a:lnTo>
                <a:lnTo>
                  <a:pt x="208282" y="69850"/>
                </a:lnTo>
                <a:lnTo>
                  <a:pt x="205028" y="71120"/>
                </a:lnTo>
                <a:lnTo>
                  <a:pt x="203187" y="78739"/>
                </a:lnTo>
                <a:lnTo>
                  <a:pt x="203530" y="82550"/>
                </a:lnTo>
                <a:lnTo>
                  <a:pt x="183210" y="82550"/>
                </a:lnTo>
                <a:lnTo>
                  <a:pt x="183375" y="83820"/>
                </a:lnTo>
                <a:lnTo>
                  <a:pt x="181241" y="83820"/>
                </a:lnTo>
                <a:lnTo>
                  <a:pt x="180276" y="85089"/>
                </a:lnTo>
                <a:lnTo>
                  <a:pt x="180174" y="86360"/>
                </a:lnTo>
                <a:lnTo>
                  <a:pt x="180530" y="87630"/>
                </a:lnTo>
                <a:lnTo>
                  <a:pt x="184569" y="88900"/>
                </a:lnTo>
                <a:lnTo>
                  <a:pt x="204673" y="88900"/>
                </a:lnTo>
                <a:lnTo>
                  <a:pt x="206273" y="93980"/>
                </a:lnTo>
                <a:lnTo>
                  <a:pt x="204406" y="97789"/>
                </a:lnTo>
                <a:lnTo>
                  <a:pt x="202285" y="101600"/>
                </a:lnTo>
                <a:lnTo>
                  <a:pt x="209384" y="105410"/>
                </a:lnTo>
                <a:lnTo>
                  <a:pt x="218287" y="109220"/>
                </a:lnTo>
                <a:lnTo>
                  <a:pt x="222161" y="110489"/>
                </a:lnTo>
                <a:lnTo>
                  <a:pt x="223888" y="113029"/>
                </a:lnTo>
                <a:lnTo>
                  <a:pt x="233222" y="113029"/>
                </a:lnTo>
                <a:lnTo>
                  <a:pt x="226783" y="120650"/>
                </a:lnTo>
                <a:lnTo>
                  <a:pt x="215188" y="127000"/>
                </a:lnTo>
                <a:lnTo>
                  <a:pt x="213067" y="133350"/>
                </a:lnTo>
                <a:lnTo>
                  <a:pt x="213656" y="133350"/>
                </a:lnTo>
                <a:lnTo>
                  <a:pt x="224067" y="128270"/>
                </a:lnTo>
                <a:lnTo>
                  <a:pt x="232928" y="120650"/>
                </a:lnTo>
                <a:lnTo>
                  <a:pt x="238607" y="114300"/>
                </a:lnTo>
                <a:lnTo>
                  <a:pt x="243433" y="107950"/>
                </a:lnTo>
                <a:lnTo>
                  <a:pt x="237274" y="105410"/>
                </a:lnTo>
                <a:lnTo>
                  <a:pt x="234848" y="105410"/>
                </a:lnTo>
                <a:lnTo>
                  <a:pt x="215760" y="100330"/>
                </a:lnTo>
                <a:lnTo>
                  <a:pt x="215760" y="99060"/>
                </a:lnTo>
                <a:lnTo>
                  <a:pt x="220713" y="96520"/>
                </a:lnTo>
                <a:lnTo>
                  <a:pt x="225132" y="91439"/>
                </a:lnTo>
                <a:lnTo>
                  <a:pt x="229057" y="87630"/>
                </a:lnTo>
                <a:lnTo>
                  <a:pt x="233084" y="82550"/>
                </a:lnTo>
                <a:lnTo>
                  <a:pt x="237831" y="78739"/>
                </a:lnTo>
                <a:lnTo>
                  <a:pt x="243100" y="73660"/>
                </a:lnTo>
                <a:lnTo>
                  <a:pt x="209245" y="73660"/>
                </a:lnTo>
                <a:lnTo>
                  <a:pt x="220230" y="71120"/>
                </a:lnTo>
                <a:lnTo>
                  <a:pt x="238086" y="57150"/>
                </a:lnTo>
                <a:lnTo>
                  <a:pt x="245338" y="55880"/>
                </a:lnTo>
                <a:lnTo>
                  <a:pt x="259232" y="55880"/>
                </a:lnTo>
                <a:lnTo>
                  <a:pt x="258965" y="54609"/>
                </a:lnTo>
                <a:lnTo>
                  <a:pt x="258673" y="54609"/>
                </a:lnTo>
                <a:lnTo>
                  <a:pt x="258673" y="53339"/>
                </a:lnTo>
                <a:lnTo>
                  <a:pt x="261023" y="50800"/>
                </a:lnTo>
                <a:lnTo>
                  <a:pt x="266335" y="50800"/>
                </a:lnTo>
                <a:lnTo>
                  <a:pt x="259689" y="48259"/>
                </a:lnTo>
                <a:lnTo>
                  <a:pt x="253707" y="48259"/>
                </a:lnTo>
                <a:lnTo>
                  <a:pt x="253796" y="41909"/>
                </a:lnTo>
                <a:close/>
              </a:path>
              <a:path extrusionOk="0" h="160019" w="283845">
                <a:moveTo>
                  <a:pt x="202034" y="100330"/>
                </a:moveTo>
                <a:lnTo>
                  <a:pt x="186689" y="100330"/>
                </a:lnTo>
                <a:lnTo>
                  <a:pt x="184848" y="104139"/>
                </a:lnTo>
                <a:lnTo>
                  <a:pt x="212966" y="115570"/>
                </a:lnTo>
                <a:lnTo>
                  <a:pt x="214680" y="118110"/>
                </a:lnTo>
                <a:lnTo>
                  <a:pt x="209994" y="120650"/>
                </a:lnTo>
                <a:lnTo>
                  <a:pt x="199237" y="125729"/>
                </a:lnTo>
                <a:lnTo>
                  <a:pt x="194068" y="127000"/>
                </a:lnTo>
                <a:lnTo>
                  <a:pt x="189826" y="132079"/>
                </a:lnTo>
                <a:lnTo>
                  <a:pt x="194420" y="132079"/>
                </a:lnTo>
                <a:lnTo>
                  <a:pt x="202615" y="129539"/>
                </a:lnTo>
                <a:lnTo>
                  <a:pt x="213651" y="124460"/>
                </a:lnTo>
                <a:lnTo>
                  <a:pt x="221233" y="119379"/>
                </a:lnTo>
                <a:lnTo>
                  <a:pt x="223608" y="116839"/>
                </a:lnTo>
                <a:lnTo>
                  <a:pt x="223761" y="114300"/>
                </a:lnTo>
                <a:lnTo>
                  <a:pt x="222669" y="113029"/>
                </a:lnTo>
                <a:lnTo>
                  <a:pt x="220979" y="110489"/>
                </a:lnTo>
                <a:lnTo>
                  <a:pt x="208953" y="106679"/>
                </a:lnTo>
                <a:lnTo>
                  <a:pt x="200825" y="102870"/>
                </a:lnTo>
                <a:lnTo>
                  <a:pt x="202034" y="100330"/>
                </a:lnTo>
                <a:close/>
              </a:path>
              <a:path extrusionOk="0" h="160019" w="283845">
                <a:moveTo>
                  <a:pt x="187401" y="110489"/>
                </a:moveTo>
                <a:lnTo>
                  <a:pt x="141122" y="110489"/>
                </a:lnTo>
                <a:lnTo>
                  <a:pt x="144335" y="111760"/>
                </a:lnTo>
                <a:lnTo>
                  <a:pt x="149504" y="113029"/>
                </a:lnTo>
                <a:lnTo>
                  <a:pt x="155892" y="114300"/>
                </a:lnTo>
                <a:lnTo>
                  <a:pt x="161874" y="115570"/>
                </a:lnTo>
                <a:lnTo>
                  <a:pt x="175945" y="115570"/>
                </a:lnTo>
                <a:lnTo>
                  <a:pt x="182359" y="114300"/>
                </a:lnTo>
                <a:lnTo>
                  <a:pt x="189509" y="111760"/>
                </a:lnTo>
                <a:lnTo>
                  <a:pt x="187401" y="110489"/>
                </a:lnTo>
                <a:close/>
              </a:path>
              <a:path extrusionOk="0" h="160019" w="283845">
                <a:moveTo>
                  <a:pt x="93649" y="86360"/>
                </a:moveTo>
                <a:lnTo>
                  <a:pt x="63080" y="86360"/>
                </a:lnTo>
                <a:lnTo>
                  <a:pt x="64249" y="87630"/>
                </a:lnTo>
                <a:lnTo>
                  <a:pt x="62039" y="88900"/>
                </a:lnTo>
                <a:lnTo>
                  <a:pt x="48501" y="93980"/>
                </a:lnTo>
                <a:lnTo>
                  <a:pt x="41186" y="97789"/>
                </a:lnTo>
                <a:lnTo>
                  <a:pt x="42798" y="100330"/>
                </a:lnTo>
                <a:lnTo>
                  <a:pt x="51015" y="95250"/>
                </a:lnTo>
                <a:lnTo>
                  <a:pt x="66116" y="90170"/>
                </a:lnTo>
                <a:lnTo>
                  <a:pt x="69926" y="87630"/>
                </a:lnTo>
                <a:lnTo>
                  <a:pt x="90365" y="87630"/>
                </a:lnTo>
                <a:lnTo>
                  <a:pt x="93649" y="86360"/>
                </a:lnTo>
                <a:close/>
              </a:path>
              <a:path extrusionOk="0" h="160019" w="283845">
                <a:moveTo>
                  <a:pt x="90365" y="87630"/>
                </a:moveTo>
                <a:lnTo>
                  <a:pt x="69926" y="87630"/>
                </a:lnTo>
                <a:lnTo>
                  <a:pt x="71818" y="88900"/>
                </a:lnTo>
                <a:lnTo>
                  <a:pt x="68503" y="90170"/>
                </a:lnTo>
                <a:lnTo>
                  <a:pt x="55397" y="96520"/>
                </a:lnTo>
                <a:lnTo>
                  <a:pt x="48590" y="99060"/>
                </a:lnTo>
                <a:lnTo>
                  <a:pt x="50584" y="100330"/>
                </a:lnTo>
                <a:lnTo>
                  <a:pt x="68783" y="92710"/>
                </a:lnTo>
                <a:lnTo>
                  <a:pt x="76504" y="88900"/>
                </a:lnTo>
                <a:lnTo>
                  <a:pt x="87082" y="88900"/>
                </a:lnTo>
                <a:lnTo>
                  <a:pt x="90365" y="87630"/>
                </a:lnTo>
                <a:close/>
              </a:path>
              <a:path extrusionOk="0" h="160019" w="283845">
                <a:moveTo>
                  <a:pt x="87082" y="88900"/>
                </a:moveTo>
                <a:lnTo>
                  <a:pt x="76504" y="88900"/>
                </a:lnTo>
                <a:lnTo>
                  <a:pt x="77635" y="91439"/>
                </a:lnTo>
                <a:lnTo>
                  <a:pt x="73393" y="92710"/>
                </a:lnTo>
                <a:lnTo>
                  <a:pt x="63550" y="96520"/>
                </a:lnTo>
                <a:lnTo>
                  <a:pt x="58292" y="99060"/>
                </a:lnTo>
                <a:lnTo>
                  <a:pt x="60070" y="100330"/>
                </a:lnTo>
                <a:lnTo>
                  <a:pt x="70662" y="95250"/>
                </a:lnTo>
                <a:lnTo>
                  <a:pt x="87082" y="88900"/>
                </a:lnTo>
                <a:close/>
              </a:path>
              <a:path extrusionOk="0" h="160019" w="283845">
                <a:moveTo>
                  <a:pt x="53936" y="85089"/>
                </a:moveTo>
                <a:lnTo>
                  <a:pt x="43840" y="85089"/>
                </a:lnTo>
                <a:lnTo>
                  <a:pt x="45148" y="86360"/>
                </a:lnTo>
                <a:lnTo>
                  <a:pt x="43078" y="87630"/>
                </a:lnTo>
                <a:lnTo>
                  <a:pt x="29133" y="93980"/>
                </a:lnTo>
                <a:lnTo>
                  <a:pt x="22936" y="96520"/>
                </a:lnTo>
                <a:lnTo>
                  <a:pt x="24269" y="99060"/>
                </a:lnTo>
                <a:lnTo>
                  <a:pt x="32511" y="93980"/>
                </a:lnTo>
                <a:lnTo>
                  <a:pt x="49085" y="87630"/>
                </a:lnTo>
                <a:lnTo>
                  <a:pt x="53936" y="85089"/>
                </a:lnTo>
                <a:close/>
              </a:path>
              <a:path extrusionOk="0" h="160019" w="283845">
                <a:moveTo>
                  <a:pt x="99290" y="85089"/>
                </a:moveTo>
                <a:lnTo>
                  <a:pt x="53936" y="85089"/>
                </a:lnTo>
                <a:lnTo>
                  <a:pt x="55219" y="86360"/>
                </a:lnTo>
                <a:lnTo>
                  <a:pt x="52069" y="87630"/>
                </a:lnTo>
                <a:lnTo>
                  <a:pt x="39065" y="93980"/>
                </a:lnTo>
                <a:lnTo>
                  <a:pt x="33616" y="97789"/>
                </a:lnTo>
                <a:lnTo>
                  <a:pt x="34937" y="99060"/>
                </a:lnTo>
                <a:lnTo>
                  <a:pt x="42951" y="93980"/>
                </a:lnTo>
                <a:lnTo>
                  <a:pt x="63080" y="86360"/>
                </a:lnTo>
                <a:lnTo>
                  <a:pt x="101315" y="86360"/>
                </a:lnTo>
                <a:lnTo>
                  <a:pt x="99290" y="85089"/>
                </a:lnTo>
                <a:close/>
              </a:path>
              <a:path extrusionOk="0" h="160019" w="283845">
                <a:moveTo>
                  <a:pt x="43840" y="85089"/>
                </a:moveTo>
                <a:lnTo>
                  <a:pt x="37464" y="85089"/>
                </a:lnTo>
                <a:lnTo>
                  <a:pt x="38392" y="86360"/>
                </a:lnTo>
                <a:lnTo>
                  <a:pt x="32829" y="87630"/>
                </a:lnTo>
                <a:lnTo>
                  <a:pt x="19951" y="92710"/>
                </a:lnTo>
                <a:lnTo>
                  <a:pt x="15265" y="95250"/>
                </a:lnTo>
                <a:lnTo>
                  <a:pt x="16560" y="97789"/>
                </a:lnTo>
                <a:lnTo>
                  <a:pt x="22402" y="93980"/>
                </a:lnTo>
                <a:lnTo>
                  <a:pt x="38468" y="87630"/>
                </a:lnTo>
                <a:lnTo>
                  <a:pt x="43840" y="85089"/>
                </a:lnTo>
                <a:close/>
              </a:path>
              <a:path extrusionOk="0" h="160019" w="283845">
                <a:moveTo>
                  <a:pt x="28892" y="85089"/>
                </a:moveTo>
                <a:lnTo>
                  <a:pt x="23317" y="85089"/>
                </a:lnTo>
                <a:lnTo>
                  <a:pt x="19545" y="86360"/>
                </a:lnTo>
                <a:lnTo>
                  <a:pt x="10439" y="90170"/>
                </a:lnTo>
                <a:lnTo>
                  <a:pt x="5245" y="92710"/>
                </a:lnTo>
                <a:lnTo>
                  <a:pt x="6184" y="93980"/>
                </a:lnTo>
                <a:lnTo>
                  <a:pt x="16370" y="88900"/>
                </a:lnTo>
                <a:lnTo>
                  <a:pt x="28892" y="85089"/>
                </a:lnTo>
                <a:close/>
              </a:path>
              <a:path extrusionOk="0" h="160019" w="283845">
                <a:moveTo>
                  <a:pt x="94430" y="83820"/>
                </a:moveTo>
                <a:lnTo>
                  <a:pt x="30454" y="83820"/>
                </a:lnTo>
                <a:lnTo>
                  <a:pt x="31749" y="85089"/>
                </a:lnTo>
                <a:lnTo>
                  <a:pt x="27368" y="86360"/>
                </a:lnTo>
                <a:lnTo>
                  <a:pt x="9715" y="93980"/>
                </a:lnTo>
                <a:lnTo>
                  <a:pt x="10667" y="93980"/>
                </a:lnTo>
                <a:lnTo>
                  <a:pt x="23971" y="90170"/>
                </a:lnTo>
                <a:lnTo>
                  <a:pt x="32935" y="86360"/>
                </a:lnTo>
                <a:lnTo>
                  <a:pt x="37464" y="85089"/>
                </a:lnTo>
                <a:lnTo>
                  <a:pt x="99290" y="85089"/>
                </a:lnTo>
                <a:lnTo>
                  <a:pt x="94430" y="83820"/>
                </a:lnTo>
                <a:close/>
              </a:path>
              <a:path extrusionOk="0" h="160019" w="283845">
                <a:moveTo>
                  <a:pt x="203631" y="88900"/>
                </a:moveTo>
                <a:lnTo>
                  <a:pt x="186486" y="88900"/>
                </a:lnTo>
                <a:lnTo>
                  <a:pt x="186448" y="90170"/>
                </a:lnTo>
                <a:lnTo>
                  <a:pt x="164096" y="90170"/>
                </a:lnTo>
                <a:lnTo>
                  <a:pt x="164414" y="92710"/>
                </a:lnTo>
                <a:lnTo>
                  <a:pt x="172554" y="92710"/>
                </a:lnTo>
                <a:lnTo>
                  <a:pt x="172554" y="93980"/>
                </a:lnTo>
                <a:lnTo>
                  <a:pt x="205104" y="93980"/>
                </a:lnTo>
                <a:lnTo>
                  <a:pt x="203631" y="88900"/>
                </a:lnTo>
                <a:close/>
              </a:path>
              <a:path extrusionOk="0" h="160019" w="283845">
                <a:moveTo>
                  <a:pt x="21247" y="85089"/>
                </a:moveTo>
                <a:lnTo>
                  <a:pt x="13284" y="85089"/>
                </a:lnTo>
                <a:lnTo>
                  <a:pt x="14135" y="86360"/>
                </a:lnTo>
                <a:lnTo>
                  <a:pt x="12357" y="86360"/>
                </a:lnTo>
                <a:lnTo>
                  <a:pt x="0" y="90170"/>
                </a:lnTo>
                <a:lnTo>
                  <a:pt x="863" y="92710"/>
                </a:lnTo>
                <a:lnTo>
                  <a:pt x="4864" y="90170"/>
                </a:lnTo>
                <a:lnTo>
                  <a:pt x="15633" y="87630"/>
                </a:lnTo>
                <a:lnTo>
                  <a:pt x="21247" y="85089"/>
                </a:lnTo>
                <a:close/>
              </a:path>
              <a:path extrusionOk="0" h="160019" w="283845">
                <a:moveTo>
                  <a:pt x="168528" y="76200"/>
                </a:moveTo>
                <a:lnTo>
                  <a:pt x="160883" y="76200"/>
                </a:lnTo>
                <a:lnTo>
                  <a:pt x="160947" y="78739"/>
                </a:lnTo>
                <a:lnTo>
                  <a:pt x="163728" y="78739"/>
                </a:lnTo>
                <a:lnTo>
                  <a:pt x="163918" y="80010"/>
                </a:lnTo>
                <a:lnTo>
                  <a:pt x="167144" y="80010"/>
                </a:lnTo>
                <a:lnTo>
                  <a:pt x="167144" y="81280"/>
                </a:lnTo>
                <a:lnTo>
                  <a:pt x="163309" y="81280"/>
                </a:lnTo>
                <a:lnTo>
                  <a:pt x="162026" y="82550"/>
                </a:lnTo>
                <a:lnTo>
                  <a:pt x="161988" y="85089"/>
                </a:lnTo>
                <a:lnTo>
                  <a:pt x="162135" y="87184"/>
                </a:lnTo>
                <a:lnTo>
                  <a:pt x="162750" y="87630"/>
                </a:lnTo>
                <a:lnTo>
                  <a:pt x="167741" y="87630"/>
                </a:lnTo>
                <a:lnTo>
                  <a:pt x="167500" y="88900"/>
                </a:lnTo>
                <a:lnTo>
                  <a:pt x="165303" y="88900"/>
                </a:lnTo>
                <a:lnTo>
                  <a:pt x="164198" y="90170"/>
                </a:lnTo>
                <a:lnTo>
                  <a:pt x="185927" y="90170"/>
                </a:lnTo>
                <a:lnTo>
                  <a:pt x="179641" y="88900"/>
                </a:lnTo>
                <a:lnTo>
                  <a:pt x="179057" y="86360"/>
                </a:lnTo>
                <a:lnTo>
                  <a:pt x="179222" y="85089"/>
                </a:lnTo>
                <a:lnTo>
                  <a:pt x="180035" y="83820"/>
                </a:lnTo>
                <a:lnTo>
                  <a:pt x="167347" y="83820"/>
                </a:lnTo>
                <a:lnTo>
                  <a:pt x="167563" y="82550"/>
                </a:lnTo>
                <a:lnTo>
                  <a:pt x="179006" y="82550"/>
                </a:lnTo>
                <a:lnTo>
                  <a:pt x="175945" y="81280"/>
                </a:lnTo>
                <a:lnTo>
                  <a:pt x="176263" y="77470"/>
                </a:lnTo>
                <a:lnTo>
                  <a:pt x="168567" y="77470"/>
                </a:lnTo>
                <a:lnTo>
                  <a:pt x="168528" y="76200"/>
                </a:lnTo>
                <a:close/>
              </a:path>
              <a:path extrusionOk="0" h="160019" w="283845">
                <a:moveTo>
                  <a:pt x="73128" y="78739"/>
                </a:moveTo>
                <a:lnTo>
                  <a:pt x="48920" y="78739"/>
                </a:lnTo>
                <a:lnTo>
                  <a:pt x="32494" y="81280"/>
                </a:lnTo>
                <a:lnTo>
                  <a:pt x="16889" y="82550"/>
                </a:lnTo>
                <a:lnTo>
                  <a:pt x="5320" y="85089"/>
                </a:lnTo>
                <a:lnTo>
                  <a:pt x="1003" y="87630"/>
                </a:lnTo>
                <a:lnTo>
                  <a:pt x="1181" y="88900"/>
                </a:lnTo>
                <a:lnTo>
                  <a:pt x="6032" y="86360"/>
                </a:lnTo>
                <a:lnTo>
                  <a:pt x="9728" y="86360"/>
                </a:lnTo>
                <a:lnTo>
                  <a:pt x="13284" y="85089"/>
                </a:lnTo>
                <a:lnTo>
                  <a:pt x="28892" y="85089"/>
                </a:lnTo>
                <a:lnTo>
                  <a:pt x="30454" y="83820"/>
                </a:lnTo>
                <a:lnTo>
                  <a:pt x="94430" y="83820"/>
                </a:lnTo>
                <a:lnTo>
                  <a:pt x="89569" y="82550"/>
                </a:lnTo>
                <a:lnTo>
                  <a:pt x="73128" y="78739"/>
                </a:lnTo>
                <a:close/>
              </a:path>
              <a:path extrusionOk="0" h="160019" w="283845">
                <a:moveTo>
                  <a:pt x="157213" y="87630"/>
                </a:moveTo>
                <a:lnTo>
                  <a:pt x="152361" y="88900"/>
                </a:lnTo>
                <a:lnTo>
                  <a:pt x="161289" y="88900"/>
                </a:lnTo>
                <a:lnTo>
                  <a:pt x="157213" y="87630"/>
                </a:lnTo>
                <a:close/>
              </a:path>
              <a:path extrusionOk="0" h="160019" w="283845">
                <a:moveTo>
                  <a:pt x="164528" y="87630"/>
                </a:moveTo>
                <a:lnTo>
                  <a:pt x="161874" y="87630"/>
                </a:lnTo>
                <a:lnTo>
                  <a:pt x="161848" y="88900"/>
                </a:lnTo>
                <a:lnTo>
                  <a:pt x="164210" y="88900"/>
                </a:lnTo>
                <a:lnTo>
                  <a:pt x="164528" y="87630"/>
                </a:lnTo>
                <a:close/>
              </a:path>
              <a:path extrusionOk="0" h="160019" w="283845">
                <a:moveTo>
                  <a:pt x="163029" y="80010"/>
                </a:moveTo>
                <a:lnTo>
                  <a:pt x="129220" y="80010"/>
                </a:lnTo>
                <a:lnTo>
                  <a:pt x="117226" y="82550"/>
                </a:lnTo>
                <a:lnTo>
                  <a:pt x="103911" y="87630"/>
                </a:lnTo>
                <a:lnTo>
                  <a:pt x="162166" y="87630"/>
                </a:lnTo>
                <a:lnTo>
                  <a:pt x="162135" y="87184"/>
                </a:lnTo>
                <a:lnTo>
                  <a:pt x="160997" y="86360"/>
                </a:lnTo>
                <a:lnTo>
                  <a:pt x="160862" y="83820"/>
                </a:lnTo>
                <a:lnTo>
                  <a:pt x="151726" y="83820"/>
                </a:lnTo>
                <a:lnTo>
                  <a:pt x="151904" y="82550"/>
                </a:lnTo>
                <a:lnTo>
                  <a:pt x="161023" y="82550"/>
                </a:lnTo>
                <a:lnTo>
                  <a:pt x="163029" y="80010"/>
                </a:lnTo>
                <a:close/>
              </a:path>
              <a:path extrusionOk="0" h="160019" w="283845">
                <a:moveTo>
                  <a:pt x="162135" y="87184"/>
                </a:moveTo>
                <a:lnTo>
                  <a:pt x="162166" y="87630"/>
                </a:lnTo>
                <a:lnTo>
                  <a:pt x="162750" y="87630"/>
                </a:lnTo>
                <a:lnTo>
                  <a:pt x="162135" y="87184"/>
                </a:lnTo>
                <a:close/>
              </a:path>
              <a:path extrusionOk="0" h="160019" w="283845">
                <a:moveTo>
                  <a:pt x="160794" y="82550"/>
                </a:moveTo>
                <a:lnTo>
                  <a:pt x="159969" y="82550"/>
                </a:lnTo>
                <a:lnTo>
                  <a:pt x="159727" y="83820"/>
                </a:lnTo>
                <a:lnTo>
                  <a:pt x="160862" y="83820"/>
                </a:lnTo>
                <a:lnTo>
                  <a:pt x="160794" y="82550"/>
                </a:lnTo>
                <a:close/>
              </a:path>
              <a:path extrusionOk="0" h="160019" w="283845">
                <a:moveTo>
                  <a:pt x="179006" y="82550"/>
                </a:moveTo>
                <a:lnTo>
                  <a:pt x="173418" y="82550"/>
                </a:lnTo>
                <a:lnTo>
                  <a:pt x="178346" y="83820"/>
                </a:lnTo>
                <a:lnTo>
                  <a:pt x="181013" y="83820"/>
                </a:lnTo>
                <a:lnTo>
                  <a:pt x="179006" y="82550"/>
                </a:lnTo>
                <a:close/>
              </a:path>
              <a:path extrusionOk="0" h="160019" w="283845">
                <a:moveTo>
                  <a:pt x="179336" y="76200"/>
                </a:moveTo>
                <a:lnTo>
                  <a:pt x="177495" y="78739"/>
                </a:lnTo>
                <a:lnTo>
                  <a:pt x="177304" y="78739"/>
                </a:lnTo>
                <a:lnTo>
                  <a:pt x="177050" y="81280"/>
                </a:lnTo>
                <a:lnTo>
                  <a:pt x="181305" y="82550"/>
                </a:lnTo>
                <a:lnTo>
                  <a:pt x="195198" y="82550"/>
                </a:lnTo>
                <a:lnTo>
                  <a:pt x="192684" y="81280"/>
                </a:lnTo>
                <a:lnTo>
                  <a:pt x="183502" y="80010"/>
                </a:lnTo>
                <a:lnTo>
                  <a:pt x="202205" y="80010"/>
                </a:lnTo>
                <a:lnTo>
                  <a:pt x="202082" y="78739"/>
                </a:lnTo>
                <a:lnTo>
                  <a:pt x="202395" y="77470"/>
                </a:lnTo>
                <a:lnTo>
                  <a:pt x="183286" y="77470"/>
                </a:lnTo>
                <a:lnTo>
                  <a:pt x="179336" y="76200"/>
                </a:lnTo>
                <a:close/>
              </a:path>
              <a:path extrusionOk="0" h="160019" w="283845">
                <a:moveTo>
                  <a:pt x="202205" y="80010"/>
                </a:moveTo>
                <a:lnTo>
                  <a:pt x="192925" y="80010"/>
                </a:lnTo>
                <a:lnTo>
                  <a:pt x="195872" y="81280"/>
                </a:lnTo>
                <a:lnTo>
                  <a:pt x="196011" y="81280"/>
                </a:lnTo>
                <a:lnTo>
                  <a:pt x="195821" y="82550"/>
                </a:lnTo>
                <a:lnTo>
                  <a:pt x="202450" y="82550"/>
                </a:lnTo>
                <a:lnTo>
                  <a:pt x="202205" y="80010"/>
                </a:lnTo>
                <a:close/>
              </a:path>
              <a:path extrusionOk="0" h="160019" w="283845">
                <a:moveTo>
                  <a:pt x="159791" y="76200"/>
                </a:moveTo>
                <a:lnTo>
                  <a:pt x="159359" y="76200"/>
                </a:lnTo>
                <a:lnTo>
                  <a:pt x="159321" y="77470"/>
                </a:lnTo>
                <a:lnTo>
                  <a:pt x="141020" y="77470"/>
                </a:lnTo>
                <a:lnTo>
                  <a:pt x="143509" y="80010"/>
                </a:lnTo>
                <a:lnTo>
                  <a:pt x="159880" y="80010"/>
                </a:lnTo>
                <a:lnTo>
                  <a:pt x="159791" y="76200"/>
                </a:lnTo>
                <a:close/>
              </a:path>
              <a:path extrusionOk="0" h="160019" w="283845">
                <a:moveTo>
                  <a:pt x="161315" y="73660"/>
                </a:moveTo>
                <a:lnTo>
                  <a:pt x="144906" y="73660"/>
                </a:lnTo>
                <a:lnTo>
                  <a:pt x="144779" y="77470"/>
                </a:lnTo>
                <a:lnTo>
                  <a:pt x="150901" y="77470"/>
                </a:lnTo>
                <a:lnTo>
                  <a:pt x="155651" y="76200"/>
                </a:lnTo>
                <a:lnTo>
                  <a:pt x="159791" y="76200"/>
                </a:lnTo>
                <a:lnTo>
                  <a:pt x="160146" y="74930"/>
                </a:lnTo>
                <a:lnTo>
                  <a:pt x="161315" y="73660"/>
                </a:lnTo>
                <a:close/>
              </a:path>
              <a:path extrusionOk="0" h="160019" w="283845">
                <a:moveTo>
                  <a:pt x="178320" y="76200"/>
                </a:moveTo>
                <a:lnTo>
                  <a:pt x="175336" y="76200"/>
                </a:lnTo>
                <a:lnTo>
                  <a:pt x="175526" y="77470"/>
                </a:lnTo>
                <a:lnTo>
                  <a:pt x="176580" y="77470"/>
                </a:lnTo>
                <a:lnTo>
                  <a:pt x="178320" y="76200"/>
                </a:lnTo>
                <a:close/>
              </a:path>
              <a:path extrusionOk="0" h="160019" w="283845">
                <a:moveTo>
                  <a:pt x="203648" y="72389"/>
                </a:moveTo>
                <a:lnTo>
                  <a:pt x="192646" y="72389"/>
                </a:lnTo>
                <a:lnTo>
                  <a:pt x="197116" y="74930"/>
                </a:lnTo>
                <a:lnTo>
                  <a:pt x="197015" y="76200"/>
                </a:lnTo>
                <a:lnTo>
                  <a:pt x="185356" y="76200"/>
                </a:lnTo>
                <a:lnTo>
                  <a:pt x="185216" y="77470"/>
                </a:lnTo>
                <a:lnTo>
                  <a:pt x="202395" y="77470"/>
                </a:lnTo>
                <a:lnTo>
                  <a:pt x="203648" y="72389"/>
                </a:lnTo>
                <a:close/>
              </a:path>
              <a:path extrusionOk="0" h="160019" w="283845">
                <a:moveTo>
                  <a:pt x="183946" y="63500"/>
                </a:moveTo>
                <a:lnTo>
                  <a:pt x="161734" y="63500"/>
                </a:lnTo>
                <a:lnTo>
                  <a:pt x="158191" y="64769"/>
                </a:lnTo>
                <a:lnTo>
                  <a:pt x="158282" y="71593"/>
                </a:lnTo>
                <a:lnTo>
                  <a:pt x="160121" y="72389"/>
                </a:lnTo>
                <a:lnTo>
                  <a:pt x="165506" y="72389"/>
                </a:lnTo>
                <a:lnTo>
                  <a:pt x="165709" y="73660"/>
                </a:lnTo>
                <a:lnTo>
                  <a:pt x="162813" y="73660"/>
                </a:lnTo>
                <a:lnTo>
                  <a:pt x="161112" y="76200"/>
                </a:lnTo>
                <a:lnTo>
                  <a:pt x="182041" y="76200"/>
                </a:lnTo>
                <a:lnTo>
                  <a:pt x="179082" y="73660"/>
                </a:lnTo>
                <a:lnTo>
                  <a:pt x="179590" y="69850"/>
                </a:lnTo>
                <a:lnTo>
                  <a:pt x="179958" y="69850"/>
                </a:lnTo>
                <a:lnTo>
                  <a:pt x="174917" y="68580"/>
                </a:lnTo>
                <a:lnTo>
                  <a:pt x="164922" y="68580"/>
                </a:lnTo>
                <a:lnTo>
                  <a:pt x="164909" y="67310"/>
                </a:lnTo>
                <a:lnTo>
                  <a:pt x="180816" y="67310"/>
                </a:lnTo>
                <a:lnTo>
                  <a:pt x="180974" y="66039"/>
                </a:lnTo>
                <a:lnTo>
                  <a:pt x="181330" y="64769"/>
                </a:lnTo>
                <a:lnTo>
                  <a:pt x="183946" y="63500"/>
                </a:lnTo>
                <a:close/>
              </a:path>
              <a:path extrusionOk="0" h="160019" w="283845">
                <a:moveTo>
                  <a:pt x="180670" y="69850"/>
                </a:moveTo>
                <a:lnTo>
                  <a:pt x="180174" y="73660"/>
                </a:lnTo>
                <a:lnTo>
                  <a:pt x="183070" y="74930"/>
                </a:lnTo>
                <a:lnTo>
                  <a:pt x="185216" y="76200"/>
                </a:lnTo>
                <a:lnTo>
                  <a:pt x="196456" y="76200"/>
                </a:lnTo>
                <a:lnTo>
                  <a:pt x="192404" y="73660"/>
                </a:lnTo>
                <a:lnTo>
                  <a:pt x="185381" y="73660"/>
                </a:lnTo>
                <a:lnTo>
                  <a:pt x="185623" y="72389"/>
                </a:lnTo>
                <a:lnTo>
                  <a:pt x="203648" y="72389"/>
                </a:lnTo>
                <a:lnTo>
                  <a:pt x="203961" y="71120"/>
                </a:lnTo>
                <a:lnTo>
                  <a:pt x="186448" y="71120"/>
                </a:lnTo>
                <a:lnTo>
                  <a:pt x="180670" y="69850"/>
                </a:lnTo>
                <a:close/>
              </a:path>
              <a:path extrusionOk="0" h="160019" w="283845">
                <a:moveTo>
                  <a:pt x="151002" y="69850"/>
                </a:moveTo>
                <a:lnTo>
                  <a:pt x="141490" y="69850"/>
                </a:lnTo>
                <a:lnTo>
                  <a:pt x="141757" y="73660"/>
                </a:lnTo>
                <a:lnTo>
                  <a:pt x="162407" y="73660"/>
                </a:lnTo>
                <a:lnTo>
                  <a:pt x="160121" y="72389"/>
                </a:lnTo>
                <a:lnTo>
                  <a:pt x="146532" y="72389"/>
                </a:lnTo>
                <a:lnTo>
                  <a:pt x="146418" y="71120"/>
                </a:lnTo>
                <a:lnTo>
                  <a:pt x="146608" y="71120"/>
                </a:lnTo>
                <a:lnTo>
                  <a:pt x="151002" y="69850"/>
                </a:lnTo>
                <a:close/>
              </a:path>
              <a:path extrusionOk="0" h="160019" w="283845">
                <a:moveTo>
                  <a:pt x="274470" y="54609"/>
                </a:moveTo>
                <a:lnTo>
                  <a:pt x="264236" y="54609"/>
                </a:lnTo>
                <a:lnTo>
                  <a:pt x="263931" y="55880"/>
                </a:lnTo>
                <a:lnTo>
                  <a:pt x="245338" y="55880"/>
                </a:lnTo>
                <a:lnTo>
                  <a:pt x="245630" y="57150"/>
                </a:lnTo>
                <a:lnTo>
                  <a:pt x="245211" y="57150"/>
                </a:lnTo>
                <a:lnTo>
                  <a:pt x="238493" y="58419"/>
                </a:lnTo>
                <a:lnTo>
                  <a:pt x="220687" y="72389"/>
                </a:lnTo>
                <a:lnTo>
                  <a:pt x="209727" y="73660"/>
                </a:lnTo>
                <a:lnTo>
                  <a:pt x="243100" y="73660"/>
                </a:lnTo>
                <a:lnTo>
                  <a:pt x="248691" y="69850"/>
                </a:lnTo>
                <a:lnTo>
                  <a:pt x="251802" y="68580"/>
                </a:lnTo>
                <a:lnTo>
                  <a:pt x="253923" y="67310"/>
                </a:lnTo>
                <a:lnTo>
                  <a:pt x="250659" y="66039"/>
                </a:lnTo>
                <a:lnTo>
                  <a:pt x="250380" y="60960"/>
                </a:lnTo>
                <a:lnTo>
                  <a:pt x="278853" y="60960"/>
                </a:lnTo>
                <a:lnTo>
                  <a:pt x="279171" y="59689"/>
                </a:lnTo>
                <a:lnTo>
                  <a:pt x="281136" y="59689"/>
                </a:lnTo>
                <a:lnTo>
                  <a:pt x="274470" y="54609"/>
                </a:lnTo>
                <a:close/>
              </a:path>
              <a:path extrusionOk="0" h="160019" w="283845">
                <a:moveTo>
                  <a:pt x="157187" y="71120"/>
                </a:moveTo>
                <a:lnTo>
                  <a:pt x="153085" y="71120"/>
                </a:lnTo>
                <a:lnTo>
                  <a:pt x="147116" y="72389"/>
                </a:lnTo>
                <a:lnTo>
                  <a:pt x="158292" y="72389"/>
                </a:lnTo>
                <a:lnTo>
                  <a:pt x="158282" y="71593"/>
                </a:lnTo>
                <a:lnTo>
                  <a:pt x="157187" y="71120"/>
                </a:lnTo>
                <a:close/>
              </a:path>
              <a:path extrusionOk="0" h="160019" w="283845">
                <a:moveTo>
                  <a:pt x="158282" y="71593"/>
                </a:moveTo>
                <a:lnTo>
                  <a:pt x="158292" y="72389"/>
                </a:lnTo>
                <a:lnTo>
                  <a:pt x="160121" y="72389"/>
                </a:lnTo>
                <a:lnTo>
                  <a:pt x="158282" y="71593"/>
                </a:lnTo>
                <a:close/>
              </a:path>
              <a:path extrusionOk="0" h="160019" w="283845">
                <a:moveTo>
                  <a:pt x="157186" y="70994"/>
                </a:moveTo>
                <a:close/>
              </a:path>
              <a:path extrusionOk="0" h="160019" w="283845">
                <a:moveTo>
                  <a:pt x="194767" y="66039"/>
                </a:moveTo>
                <a:lnTo>
                  <a:pt x="182003" y="66039"/>
                </a:lnTo>
                <a:lnTo>
                  <a:pt x="181787" y="67310"/>
                </a:lnTo>
                <a:lnTo>
                  <a:pt x="183260" y="68580"/>
                </a:lnTo>
                <a:lnTo>
                  <a:pt x="187185" y="69850"/>
                </a:lnTo>
                <a:lnTo>
                  <a:pt x="187058" y="71120"/>
                </a:lnTo>
                <a:lnTo>
                  <a:pt x="203936" y="71120"/>
                </a:lnTo>
                <a:lnTo>
                  <a:pt x="204342" y="69850"/>
                </a:lnTo>
                <a:lnTo>
                  <a:pt x="198310" y="69850"/>
                </a:lnTo>
                <a:lnTo>
                  <a:pt x="194462" y="67310"/>
                </a:lnTo>
                <a:lnTo>
                  <a:pt x="187312" y="67310"/>
                </a:lnTo>
                <a:lnTo>
                  <a:pt x="194767" y="66039"/>
                </a:lnTo>
                <a:close/>
              </a:path>
              <a:path extrusionOk="0" h="160019" w="283845">
                <a:moveTo>
                  <a:pt x="158788" y="63500"/>
                </a:moveTo>
                <a:lnTo>
                  <a:pt x="142760" y="63500"/>
                </a:lnTo>
                <a:lnTo>
                  <a:pt x="142633" y="67310"/>
                </a:lnTo>
                <a:lnTo>
                  <a:pt x="144513" y="67310"/>
                </a:lnTo>
                <a:lnTo>
                  <a:pt x="144475" y="69850"/>
                </a:lnTo>
                <a:lnTo>
                  <a:pt x="156248" y="69850"/>
                </a:lnTo>
                <a:lnTo>
                  <a:pt x="157186" y="70994"/>
                </a:lnTo>
                <a:lnTo>
                  <a:pt x="157126" y="66039"/>
                </a:lnTo>
                <a:lnTo>
                  <a:pt x="149580" y="66039"/>
                </a:lnTo>
                <a:lnTo>
                  <a:pt x="153352" y="64769"/>
                </a:lnTo>
                <a:lnTo>
                  <a:pt x="157111" y="64769"/>
                </a:lnTo>
                <a:lnTo>
                  <a:pt x="158788" y="63500"/>
                </a:lnTo>
                <a:close/>
              </a:path>
              <a:path extrusionOk="0" h="160019" w="283845">
                <a:moveTo>
                  <a:pt x="181902" y="68580"/>
                </a:moveTo>
                <a:lnTo>
                  <a:pt x="180695" y="68580"/>
                </a:lnTo>
                <a:lnTo>
                  <a:pt x="180555" y="69850"/>
                </a:lnTo>
                <a:lnTo>
                  <a:pt x="183273" y="69850"/>
                </a:lnTo>
                <a:lnTo>
                  <a:pt x="181902" y="68580"/>
                </a:lnTo>
                <a:close/>
              </a:path>
              <a:path extrusionOk="0" h="160019" w="283845">
                <a:moveTo>
                  <a:pt x="207798" y="59689"/>
                </a:moveTo>
                <a:lnTo>
                  <a:pt x="196748" y="59689"/>
                </a:lnTo>
                <a:lnTo>
                  <a:pt x="201510" y="62229"/>
                </a:lnTo>
                <a:lnTo>
                  <a:pt x="201599" y="63500"/>
                </a:lnTo>
                <a:lnTo>
                  <a:pt x="183946" y="63500"/>
                </a:lnTo>
                <a:lnTo>
                  <a:pt x="188810" y="64769"/>
                </a:lnTo>
                <a:lnTo>
                  <a:pt x="188556" y="66039"/>
                </a:lnTo>
                <a:lnTo>
                  <a:pt x="194767" y="66039"/>
                </a:lnTo>
                <a:lnTo>
                  <a:pt x="199047" y="69850"/>
                </a:lnTo>
                <a:lnTo>
                  <a:pt x="204342" y="69850"/>
                </a:lnTo>
                <a:lnTo>
                  <a:pt x="204749" y="68580"/>
                </a:lnTo>
                <a:lnTo>
                  <a:pt x="207798" y="59689"/>
                </a:lnTo>
                <a:close/>
              </a:path>
              <a:path extrusionOk="0" h="160019" w="283845">
                <a:moveTo>
                  <a:pt x="180816" y="67310"/>
                </a:moveTo>
                <a:lnTo>
                  <a:pt x="175044" y="67310"/>
                </a:lnTo>
                <a:lnTo>
                  <a:pt x="180530" y="68580"/>
                </a:lnTo>
                <a:lnTo>
                  <a:pt x="180657" y="68580"/>
                </a:lnTo>
                <a:lnTo>
                  <a:pt x="180816" y="67310"/>
                </a:lnTo>
                <a:close/>
              </a:path>
              <a:path extrusionOk="0" h="160019" w="283845">
                <a:moveTo>
                  <a:pt x="278853" y="60960"/>
                </a:moveTo>
                <a:lnTo>
                  <a:pt x="251447" y="60960"/>
                </a:lnTo>
                <a:lnTo>
                  <a:pt x="251802" y="66039"/>
                </a:lnTo>
                <a:lnTo>
                  <a:pt x="255485" y="67310"/>
                </a:lnTo>
                <a:lnTo>
                  <a:pt x="257975" y="68580"/>
                </a:lnTo>
                <a:lnTo>
                  <a:pt x="260896" y="67310"/>
                </a:lnTo>
                <a:lnTo>
                  <a:pt x="266572" y="66039"/>
                </a:lnTo>
                <a:lnTo>
                  <a:pt x="282799" y="66039"/>
                </a:lnTo>
                <a:lnTo>
                  <a:pt x="283087" y="64769"/>
                </a:lnTo>
                <a:lnTo>
                  <a:pt x="275602" y="64769"/>
                </a:lnTo>
                <a:lnTo>
                  <a:pt x="275666" y="63500"/>
                </a:lnTo>
                <a:lnTo>
                  <a:pt x="280479" y="63500"/>
                </a:lnTo>
                <a:lnTo>
                  <a:pt x="279552" y="62229"/>
                </a:lnTo>
                <a:lnTo>
                  <a:pt x="278536" y="62229"/>
                </a:lnTo>
                <a:lnTo>
                  <a:pt x="278853" y="60960"/>
                </a:lnTo>
                <a:close/>
              </a:path>
              <a:path extrusionOk="0" h="160019" w="283845">
                <a:moveTo>
                  <a:pt x="282799" y="66039"/>
                </a:moveTo>
                <a:lnTo>
                  <a:pt x="272084" y="66039"/>
                </a:lnTo>
                <a:lnTo>
                  <a:pt x="282511" y="67310"/>
                </a:lnTo>
                <a:lnTo>
                  <a:pt x="282799" y="66039"/>
                </a:lnTo>
                <a:close/>
              </a:path>
              <a:path extrusionOk="0" h="160019" w="283845">
                <a:moveTo>
                  <a:pt x="157111" y="64769"/>
                </a:moveTo>
                <a:lnTo>
                  <a:pt x="156222" y="64769"/>
                </a:lnTo>
                <a:lnTo>
                  <a:pt x="156438" y="66039"/>
                </a:lnTo>
                <a:lnTo>
                  <a:pt x="157126" y="66039"/>
                </a:lnTo>
                <a:lnTo>
                  <a:pt x="157111" y="64769"/>
                </a:lnTo>
                <a:close/>
              </a:path>
              <a:path extrusionOk="0" h="160019" w="283845">
                <a:moveTo>
                  <a:pt x="187134" y="64769"/>
                </a:moveTo>
                <a:lnTo>
                  <a:pt x="183908" y="64769"/>
                </a:lnTo>
                <a:lnTo>
                  <a:pt x="182194" y="66039"/>
                </a:lnTo>
                <a:lnTo>
                  <a:pt x="188264" y="66039"/>
                </a:lnTo>
                <a:lnTo>
                  <a:pt x="187134" y="64769"/>
                </a:lnTo>
                <a:close/>
              </a:path>
              <a:path extrusionOk="0" h="160019" w="283845">
                <a:moveTo>
                  <a:pt x="281136" y="59689"/>
                </a:moveTo>
                <a:lnTo>
                  <a:pt x="279755" y="59689"/>
                </a:lnTo>
                <a:lnTo>
                  <a:pt x="279717" y="60960"/>
                </a:lnTo>
                <a:lnTo>
                  <a:pt x="279869" y="62229"/>
                </a:lnTo>
                <a:lnTo>
                  <a:pt x="280720" y="62229"/>
                </a:lnTo>
                <a:lnTo>
                  <a:pt x="280479" y="63500"/>
                </a:lnTo>
                <a:lnTo>
                  <a:pt x="276758" y="63500"/>
                </a:lnTo>
                <a:lnTo>
                  <a:pt x="278180" y="64769"/>
                </a:lnTo>
                <a:lnTo>
                  <a:pt x="283087" y="64769"/>
                </a:lnTo>
                <a:lnTo>
                  <a:pt x="283375" y="63500"/>
                </a:lnTo>
                <a:lnTo>
                  <a:pt x="281136" y="59689"/>
                </a:lnTo>
                <a:close/>
              </a:path>
              <a:path extrusionOk="0" h="160019" w="283845">
                <a:moveTo>
                  <a:pt x="153504" y="54609"/>
                </a:moveTo>
                <a:lnTo>
                  <a:pt x="146735" y="54609"/>
                </a:lnTo>
                <a:lnTo>
                  <a:pt x="146761" y="57150"/>
                </a:lnTo>
                <a:lnTo>
                  <a:pt x="144005" y="57150"/>
                </a:lnTo>
                <a:lnTo>
                  <a:pt x="143992" y="60960"/>
                </a:lnTo>
                <a:lnTo>
                  <a:pt x="145745" y="62229"/>
                </a:lnTo>
                <a:lnTo>
                  <a:pt x="145745" y="63500"/>
                </a:lnTo>
                <a:lnTo>
                  <a:pt x="160007" y="63500"/>
                </a:lnTo>
                <a:lnTo>
                  <a:pt x="158407" y="62229"/>
                </a:lnTo>
                <a:lnTo>
                  <a:pt x="155803" y="60960"/>
                </a:lnTo>
                <a:lnTo>
                  <a:pt x="147866" y="60960"/>
                </a:lnTo>
                <a:lnTo>
                  <a:pt x="148094" y="59689"/>
                </a:lnTo>
                <a:lnTo>
                  <a:pt x="156015" y="59689"/>
                </a:lnTo>
                <a:lnTo>
                  <a:pt x="156438" y="57150"/>
                </a:lnTo>
                <a:lnTo>
                  <a:pt x="156946" y="55880"/>
                </a:lnTo>
                <a:lnTo>
                  <a:pt x="157162" y="55880"/>
                </a:lnTo>
                <a:lnTo>
                  <a:pt x="153504" y="54609"/>
                </a:lnTo>
                <a:close/>
              </a:path>
              <a:path extrusionOk="0" h="160019" w="283845">
                <a:moveTo>
                  <a:pt x="185153" y="57150"/>
                </a:moveTo>
                <a:lnTo>
                  <a:pt x="157454" y="57150"/>
                </a:lnTo>
                <a:lnTo>
                  <a:pt x="156946" y="60960"/>
                </a:lnTo>
                <a:lnTo>
                  <a:pt x="160261" y="62229"/>
                </a:lnTo>
                <a:lnTo>
                  <a:pt x="161797" y="62229"/>
                </a:lnTo>
                <a:lnTo>
                  <a:pt x="161937" y="63500"/>
                </a:lnTo>
                <a:lnTo>
                  <a:pt x="185292" y="63500"/>
                </a:lnTo>
                <a:lnTo>
                  <a:pt x="183768" y="62229"/>
                </a:lnTo>
                <a:lnTo>
                  <a:pt x="184115" y="60960"/>
                </a:lnTo>
                <a:lnTo>
                  <a:pt x="181355" y="60960"/>
                </a:lnTo>
                <a:lnTo>
                  <a:pt x="176961" y="59689"/>
                </a:lnTo>
                <a:lnTo>
                  <a:pt x="167970" y="59689"/>
                </a:lnTo>
                <a:lnTo>
                  <a:pt x="168211" y="58419"/>
                </a:lnTo>
                <a:lnTo>
                  <a:pt x="184807" y="58419"/>
                </a:lnTo>
                <a:lnTo>
                  <a:pt x="185153" y="57150"/>
                </a:lnTo>
                <a:close/>
              </a:path>
              <a:path extrusionOk="0" h="160019" w="283845">
                <a:moveTo>
                  <a:pt x="190906" y="57150"/>
                </a:moveTo>
                <a:lnTo>
                  <a:pt x="186156" y="57150"/>
                </a:lnTo>
                <a:lnTo>
                  <a:pt x="184937" y="62229"/>
                </a:lnTo>
                <a:lnTo>
                  <a:pt x="186982" y="62229"/>
                </a:lnTo>
                <a:lnTo>
                  <a:pt x="186804" y="63500"/>
                </a:lnTo>
                <a:lnTo>
                  <a:pt x="200723" y="63500"/>
                </a:lnTo>
                <a:lnTo>
                  <a:pt x="196468" y="60960"/>
                </a:lnTo>
                <a:lnTo>
                  <a:pt x="189166" y="60960"/>
                </a:lnTo>
                <a:lnTo>
                  <a:pt x="189407" y="59689"/>
                </a:lnTo>
                <a:lnTo>
                  <a:pt x="207798" y="59689"/>
                </a:lnTo>
                <a:lnTo>
                  <a:pt x="208234" y="58419"/>
                </a:lnTo>
                <a:lnTo>
                  <a:pt x="192951" y="58419"/>
                </a:lnTo>
                <a:lnTo>
                  <a:pt x="190906" y="57150"/>
                </a:lnTo>
                <a:close/>
              </a:path>
              <a:path extrusionOk="0" h="160019" w="283845">
                <a:moveTo>
                  <a:pt x="156015" y="59689"/>
                </a:moveTo>
                <a:lnTo>
                  <a:pt x="151790" y="59689"/>
                </a:lnTo>
                <a:lnTo>
                  <a:pt x="155562" y="60960"/>
                </a:lnTo>
                <a:lnTo>
                  <a:pt x="155803" y="60960"/>
                </a:lnTo>
                <a:lnTo>
                  <a:pt x="156015" y="59689"/>
                </a:lnTo>
                <a:close/>
              </a:path>
              <a:path extrusionOk="0" h="160019" w="283845">
                <a:moveTo>
                  <a:pt x="184807" y="58419"/>
                </a:moveTo>
                <a:lnTo>
                  <a:pt x="177126" y="58419"/>
                </a:lnTo>
                <a:lnTo>
                  <a:pt x="181978" y="60960"/>
                </a:lnTo>
                <a:lnTo>
                  <a:pt x="184115" y="60960"/>
                </a:lnTo>
                <a:lnTo>
                  <a:pt x="184807" y="58419"/>
                </a:lnTo>
                <a:close/>
              </a:path>
              <a:path extrusionOk="0" h="160019" w="283845">
                <a:moveTo>
                  <a:pt x="193954" y="49530"/>
                </a:moveTo>
                <a:lnTo>
                  <a:pt x="190487" y="49530"/>
                </a:lnTo>
                <a:lnTo>
                  <a:pt x="188569" y="54609"/>
                </a:lnTo>
                <a:lnTo>
                  <a:pt x="193027" y="57150"/>
                </a:lnTo>
                <a:lnTo>
                  <a:pt x="193217" y="57150"/>
                </a:lnTo>
                <a:lnTo>
                  <a:pt x="192951" y="58419"/>
                </a:lnTo>
                <a:lnTo>
                  <a:pt x="208234" y="58419"/>
                </a:lnTo>
                <a:lnTo>
                  <a:pt x="209105" y="55880"/>
                </a:lnTo>
                <a:lnTo>
                  <a:pt x="203250" y="55880"/>
                </a:lnTo>
                <a:lnTo>
                  <a:pt x="200304" y="54609"/>
                </a:lnTo>
                <a:lnTo>
                  <a:pt x="193611" y="54609"/>
                </a:lnTo>
                <a:lnTo>
                  <a:pt x="193306" y="53339"/>
                </a:lnTo>
                <a:lnTo>
                  <a:pt x="211302" y="53339"/>
                </a:lnTo>
                <a:lnTo>
                  <a:pt x="212401" y="52069"/>
                </a:lnTo>
                <a:lnTo>
                  <a:pt x="200825" y="52069"/>
                </a:lnTo>
                <a:lnTo>
                  <a:pt x="193954" y="49530"/>
                </a:lnTo>
                <a:close/>
              </a:path>
              <a:path extrusionOk="0" h="160019" w="283845">
                <a:moveTo>
                  <a:pt x="190258" y="46989"/>
                </a:moveTo>
                <a:lnTo>
                  <a:pt x="159423" y="46989"/>
                </a:lnTo>
                <a:lnTo>
                  <a:pt x="158788" y="50800"/>
                </a:lnTo>
                <a:lnTo>
                  <a:pt x="159016" y="52069"/>
                </a:lnTo>
                <a:lnTo>
                  <a:pt x="160629" y="54609"/>
                </a:lnTo>
                <a:lnTo>
                  <a:pt x="163702" y="54609"/>
                </a:lnTo>
                <a:lnTo>
                  <a:pt x="163906" y="55880"/>
                </a:lnTo>
                <a:lnTo>
                  <a:pt x="159753" y="55880"/>
                </a:lnTo>
                <a:lnTo>
                  <a:pt x="157797" y="57150"/>
                </a:lnTo>
                <a:lnTo>
                  <a:pt x="190792" y="57150"/>
                </a:lnTo>
                <a:lnTo>
                  <a:pt x="189382" y="55880"/>
                </a:lnTo>
                <a:lnTo>
                  <a:pt x="187756" y="53339"/>
                </a:lnTo>
                <a:lnTo>
                  <a:pt x="186651" y="53339"/>
                </a:lnTo>
                <a:lnTo>
                  <a:pt x="181051" y="50800"/>
                </a:lnTo>
                <a:lnTo>
                  <a:pt x="188757" y="50800"/>
                </a:lnTo>
                <a:lnTo>
                  <a:pt x="190258" y="46989"/>
                </a:lnTo>
                <a:close/>
              </a:path>
              <a:path extrusionOk="0" h="160019" w="283845">
                <a:moveTo>
                  <a:pt x="159270" y="54609"/>
                </a:moveTo>
                <a:lnTo>
                  <a:pt x="157733" y="54609"/>
                </a:lnTo>
                <a:lnTo>
                  <a:pt x="157505" y="55880"/>
                </a:lnTo>
                <a:lnTo>
                  <a:pt x="158432" y="55880"/>
                </a:lnTo>
                <a:lnTo>
                  <a:pt x="159270" y="54609"/>
                </a:lnTo>
                <a:close/>
              </a:path>
              <a:path extrusionOk="0" h="160019" w="283845">
                <a:moveTo>
                  <a:pt x="211302" y="53339"/>
                </a:moveTo>
                <a:lnTo>
                  <a:pt x="200659" y="53339"/>
                </a:lnTo>
                <a:lnTo>
                  <a:pt x="204000" y="55880"/>
                </a:lnTo>
                <a:lnTo>
                  <a:pt x="209105" y="55880"/>
                </a:lnTo>
                <a:lnTo>
                  <a:pt x="211302" y="53339"/>
                </a:lnTo>
                <a:close/>
              </a:path>
              <a:path extrusionOk="0" h="160019" w="283845">
                <a:moveTo>
                  <a:pt x="266335" y="50800"/>
                </a:moveTo>
                <a:lnTo>
                  <a:pt x="261023" y="50800"/>
                </a:lnTo>
                <a:lnTo>
                  <a:pt x="263588" y="52069"/>
                </a:lnTo>
                <a:lnTo>
                  <a:pt x="263880" y="52069"/>
                </a:lnTo>
                <a:lnTo>
                  <a:pt x="262940" y="53339"/>
                </a:lnTo>
                <a:lnTo>
                  <a:pt x="262166" y="53339"/>
                </a:lnTo>
                <a:lnTo>
                  <a:pt x="261111" y="55880"/>
                </a:lnTo>
                <a:lnTo>
                  <a:pt x="263067" y="55880"/>
                </a:lnTo>
                <a:lnTo>
                  <a:pt x="262940" y="54609"/>
                </a:lnTo>
                <a:lnTo>
                  <a:pt x="274470" y="54609"/>
                </a:lnTo>
                <a:lnTo>
                  <a:pt x="266335" y="50800"/>
                </a:lnTo>
                <a:close/>
              </a:path>
              <a:path extrusionOk="0" h="160019" w="283845">
                <a:moveTo>
                  <a:pt x="162559" y="45719"/>
                </a:moveTo>
                <a:lnTo>
                  <a:pt x="150583" y="45719"/>
                </a:lnTo>
                <a:lnTo>
                  <a:pt x="150456" y="46989"/>
                </a:lnTo>
                <a:lnTo>
                  <a:pt x="146075" y="46989"/>
                </a:lnTo>
                <a:lnTo>
                  <a:pt x="145681" y="49530"/>
                </a:lnTo>
                <a:lnTo>
                  <a:pt x="148132" y="52069"/>
                </a:lnTo>
                <a:lnTo>
                  <a:pt x="136377" y="52069"/>
                </a:lnTo>
                <a:lnTo>
                  <a:pt x="144132" y="53339"/>
                </a:lnTo>
                <a:lnTo>
                  <a:pt x="145580" y="54609"/>
                </a:lnTo>
                <a:lnTo>
                  <a:pt x="149618" y="54609"/>
                </a:lnTo>
                <a:lnTo>
                  <a:pt x="149847" y="53339"/>
                </a:lnTo>
                <a:lnTo>
                  <a:pt x="157962" y="53339"/>
                </a:lnTo>
                <a:lnTo>
                  <a:pt x="157670" y="52069"/>
                </a:lnTo>
                <a:lnTo>
                  <a:pt x="158368" y="46989"/>
                </a:lnTo>
                <a:lnTo>
                  <a:pt x="162559" y="45719"/>
                </a:lnTo>
                <a:close/>
              </a:path>
              <a:path extrusionOk="0" h="160019" w="283845">
                <a:moveTo>
                  <a:pt x="157962" y="53339"/>
                </a:moveTo>
                <a:lnTo>
                  <a:pt x="153542" y="53339"/>
                </a:lnTo>
                <a:lnTo>
                  <a:pt x="157314" y="54609"/>
                </a:lnTo>
                <a:lnTo>
                  <a:pt x="159143" y="54609"/>
                </a:lnTo>
                <a:lnTo>
                  <a:pt x="157962" y="53339"/>
                </a:lnTo>
                <a:close/>
              </a:path>
              <a:path extrusionOk="0" h="160019" w="283845">
                <a:moveTo>
                  <a:pt x="262166" y="53339"/>
                </a:moveTo>
                <a:lnTo>
                  <a:pt x="261454" y="53339"/>
                </a:lnTo>
                <a:lnTo>
                  <a:pt x="258673" y="54609"/>
                </a:lnTo>
                <a:lnTo>
                  <a:pt x="258864" y="54609"/>
                </a:lnTo>
                <a:lnTo>
                  <a:pt x="262166" y="53339"/>
                </a:lnTo>
                <a:close/>
              </a:path>
              <a:path extrusionOk="0" h="160019" w="283845">
                <a:moveTo>
                  <a:pt x="188757" y="50800"/>
                </a:moveTo>
                <a:lnTo>
                  <a:pt x="181216" y="50800"/>
                </a:lnTo>
                <a:lnTo>
                  <a:pt x="187223" y="52069"/>
                </a:lnTo>
                <a:lnTo>
                  <a:pt x="187388" y="52069"/>
                </a:lnTo>
                <a:lnTo>
                  <a:pt x="187210" y="53339"/>
                </a:lnTo>
                <a:lnTo>
                  <a:pt x="187756" y="53339"/>
                </a:lnTo>
                <a:lnTo>
                  <a:pt x="188757" y="50800"/>
                </a:lnTo>
                <a:close/>
              </a:path>
              <a:path extrusionOk="0" h="160019" w="283845">
                <a:moveTo>
                  <a:pt x="147129" y="45719"/>
                </a:moveTo>
                <a:lnTo>
                  <a:pt x="114922" y="45719"/>
                </a:lnTo>
                <a:lnTo>
                  <a:pt x="114731" y="46989"/>
                </a:lnTo>
                <a:lnTo>
                  <a:pt x="134759" y="46989"/>
                </a:lnTo>
                <a:lnTo>
                  <a:pt x="142887" y="48259"/>
                </a:lnTo>
                <a:lnTo>
                  <a:pt x="107251" y="48259"/>
                </a:lnTo>
                <a:lnTo>
                  <a:pt x="107911" y="49530"/>
                </a:lnTo>
                <a:lnTo>
                  <a:pt x="113173" y="50800"/>
                </a:lnTo>
                <a:lnTo>
                  <a:pt x="124359" y="52069"/>
                </a:lnTo>
                <a:lnTo>
                  <a:pt x="147421" y="52069"/>
                </a:lnTo>
                <a:lnTo>
                  <a:pt x="144513" y="50800"/>
                </a:lnTo>
                <a:lnTo>
                  <a:pt x="144843" y="48259"/>
                </a:lnTo>
                <a:lnTo>
                  <a:pt x="145072" y="46989"/>
                </a:lnTo>
                <a:lnTo>
                  <a:pt x="147129" y="45719"/>
                </a:lnTo>
                <a:close/>
              </a:path>
              <a:path extrusionOk="0" h="160019" w="283845">
                <a:moveTo>
                  <a:pt x="167843" y="39369"/>
                </a:moveTo>
                <a:lnTo>
                  <a:pt x="164985" y="39369"/>
                </a:lnTo>
                <a:lnTo>
                  <a:pt x="163753" y="43180"/>
                </a:lnTo>
                <a:lnTo>
                  <a:pt x="166331" y="45719"/>
                </a:lnTo>
                <a:lnTo>
                  <a:pt x="166369" y="46989"/>
                </a:lnTo>
                <a:lnTo>
                  <a:pt x="190258" y="46989"/>
                </a:lnTo>
                <a:lnTo>
                  <a:pt x="197599" y="49530"/>
                </a:lnTo>
                <a:lnTo>
                  <a:pt x="200952" y="50800"/>
                </a:lnTo>
                <a:lnTo>
                  <a:pt x="201358" y="50800"/>
                </a:lnTo>
                <a:lnTo>
                  <a:pt x="201561" y="52069"/>
                </a:lnTo>
                <a:lnTo>
                  <a:pt x="212401" y="52069"/>
                </a:lnTo>
                <a:lnTo>
                  <a:pt x="214598" y="49530"/>
                </a:lnTo>
                <a:lnTo>
                  <a:pt x="198564" y="49530"/>
                </a:lnTo>
                <a:lnTo>
                  <a:pt x="194843" y="48259"/>
                </a:lnTo>
                <a:lnTo>
                  <a:pt x="193230" y="45719"/>
                </a:lnTo>
                <a:lnTo>
                  <a:pt x="191046" y="45719"/>
                </a:lnTo>
                <a:lnTo>
                  <a:pt x="183476" y="43180"/>
                </a:lnTo>
                <a:lnTo>
                  <a:pt x="170903" y="43180"/>
                </a:lnTo>
                <a:lnTo>
                  <a:pt x="183641" y="41909"/>
                </a:lnTo>
                <a:lnTo>
                  <a:pt x="198462" y="41909"/>
                </a:lnTo>
                <a:lnTo>
                  <a:pt x="197764" y="40639"/>
                </a:lnTo>
                <a:lnTo>
                  <a:pt x="173024" y="40639"/>
                </a:lnTo>
                <a:lnTo>
                  <a:pt x="167843" y="39369"/>
                </a:lnTo>
                <a:close/>
              </a:path>
              <a:path extrusionOk="0" h="160019" w="283845">
                <a:moveTo>
                  <a:pt x="200278" y="45719"/>
                </a:moveTo>
                <a:lnTo>
                  <a:pt x="194348" y="45719"/>
                </a:lnTo>
                <a:lnTo>
                  <a:pt x="195376" y="46989"/>
                </a:lnTo>
                <a:lnTo>
                  <a:pt x="197878" y="48259"/>
                </a:lnTo>
                <a:lnTo>
                  <a:pt x="199085" y="48259"/>
                </a:lnTo>
                <a:lnTo>
                  <a:pt x="199262" y="49530"/>
                </a:lnTo>
                <a:lnTo>
                  <a:pt x="208737" y="49530"/>
                </a:lnTo>
                <a:lnTo>
                  <a:pt x="206603" y="46989"/>
                </a:lnTo>
                <a:lnTo>
                  <a:pt x="200215" y="46989"/>
                </a:lnTo>
                <a:lnTo>
                  <a:pt x="200278" y="45719"/>
                </a:lnTo>
                <a:close/>
              </a:path>
              <a:path extrusionOk="0" h="160019" w="283845">
                <a:moveTo>
                  <a:pt x="195376" y="41909"/>
                </a:moveTo>
                <a:lnTo>
                  <a:pt x="194309" y="45719"/>
                </a:lnTo>
                <a:lnTo>
                  <a:pt x="207060" y="45719"/>
                </a:lnTo>
                <a:lnTo>
                  <a:pt x="209575" y="48259"/>
                </a:lnTo>
                <a:lnTo>
                  <a:pt x="209600" y="49530"/>
                </a:lnTo>
                <a:lnTo>
                  <a:pt x="214598" y="49530"/>
                </a:lnTo>
                <a:lnTo>
                  <a:pt x="218992" y="44450"/>
                </a:lnTo>
                <a:lnTo>
                  <a:pt x="201040" y="44450"/>
                </a:lnTo>
                <a:lnTo>
                  <a:pt x="200736" y="43180"/>
                </a:lnTo>
                <a:lnTo>
                  <a:pt x="195376" y="41909"/>
                </a:lnTo>
                <a:close/>
              </a:path>
              <a:path extrusionOk="0" h="160019" w="283845">
                <a:moveTo>
                  <a:pt x="110058" y="45719"/>
                </a:moveTo>
                <a:lnTo>
                  <a:pt x="109016" y="45719"/>
                </a:lnTo>
                <a:lnTo>
                  <a:pt x="109156" y="48259"/>
                </a:lnTo>
                <a:lnTo>
                  <a:pt x="121246" y="48259"/>
                </a:lnTo>
                <a:lnTo>
                  <a:pt x="121475" y="46989"/>
                </a:lnTo>
                <a:lnTo>
                  <a:pt x="111048" y="46989"/>
                </a:lnTo>
                <a:lnTo>
                  <a:pt x="110058" y="45719"/>
                </a:lnTo>
                <a:close/>
              </a:path>
              <a:path extrusionOk="0" h="160019" w="283845">
                <a:moveTo>
                  <a:pt x="134708" y="46989"/>
                </a:moveTo>
                <a:lnTo>
                  <a:pt x="121983" y="48259"/>
                </a:lnTo>
                <a:lnTo>
                  <a:pt x="142417" y="48259"/>
                </a:lnTo>
                <a:lnTo>
                  <a:pt x="134708" y="46989"/>
                </a:lnTo>
                <a:close/>
              </a:path>
              <a:path extrusionOk="0" h="160019" w="283845">
                <a:moveTo>
                  <a:pt x="257174" y="41909"/>
                </a:moveTo>
                <a:lnTo>
                  <a:pt x="256146" y="41909"/>
                </a:lnTo>
                <a:lnTo>
                  <a:pt x="257936" y="46989"/>
                </a:lnTo>
                <a:lnTo>
                  <a:pt x="253707" y="48259"/>
                </a:lnTo>
                <a:lnTo>
                  <a:pt x="259206" y="48259"/>
                </a:lnTo>
                <a:lnTo>
                  <a:pt x="259041" y="44450"/>
                </a:lnTo>
                <a:lnTo>
                  <a:pt x="257174" y="41909"/>
                </a:lnTo>
                <a:close/>
              </a:path>
              <a:path extrusionOk="0" h="160019" w="283845">
                <a:moveTo>
                  <a:pt x="106641" y="39369"/>
                </a:moveTo>
                <a:lnTo>
                  <a:pt x="105282" y="39369"/>
                </a:lnTo>
                <a:lnTo>
                  <a:pt x="105244" y="40639"/>
                </a:lnTo>
                <a:lnTo>
                  <a:pt x="89280" y="40639"/>
                </a:lnTo>
                <a:lnTo>
                  <a:pt x="89179" y="44450"/>
                </a:lnTo>
                <a:lnTo>
                  <a:pt x="90131" y="45719"/>
                </a:lnTo>
                <a:lnTo>
                  <a:pt x="109829" y="45719"/>
                </a:lnTo>
                <a:lnTo>
                  <a:pt x="109740" y="44450"/>
                </a:lnTo>
                <a:lnTo>
                  <a:pt x="109918" y="44450"/>
                </a:lnTo>
                <a:lnTo>
                  <a:pt x="110616" y="43180"/>
                </a:lnTo>
                <a:lnTo>
                  <a:pt x="111493" y="43180"/>
                </a:lnTo>
                <a:lnTo>
                  <a:pt x="109258" y="41909"/>
                </a:lnTo>
                <a:lnTo>
                  <a:pt x="106768" y="41909"/>
                </a:lnTo>
                <a:lnTo>
                  <a:pt x="106641" y="39369"/>
                </a:lnTo>
                <a:close/>
              </a:path>
              <a:path extrusionOk="0" h="160019" w="283845">
                <a:moveTo>
                  <a:pt x="133743" y="41909"/>
                </a:moveTo>
                <a:lnTo>
                  <a:pt x="115493" y="41909"/>
                </a:lnTo>
                <a:lnTo>
                  <a:pt x="115519" y="43180"/>
                </a:lnTo>
                <a:lnTo>
                  <a:pt x="111925" y="43180"/>
                </a:lnTo>
                <a:lnTo>
                  <a:pt x="110934" y="44450"/>
                </a:lnTo>
                <a:lnTo>
                  <a:pt x="110896" y="45719"/>
                </a:lnTo>
                <a:lnTo>
                  <a:pt x="135712" y="45719"/>
                </a:lnTo>
                <a:lnTo>
                  <a:pt x="134073" y="44450"/>
                </a:lnTo>
                <a:lnTo>
                  <a:pt x="133781" y="43180"/>
                </a:lnTo>
                <a:lnTo>
                  <a:pt x="133743" y="41909"/>
                </a:lnTo>
                <a:close/>
              </a:path>
              <a:path extrusionOk="0" h="160019" w="283845">
                <a:moveTo>
                  <a:pt x="147726" y="41909"/>
                </a:moveTo>
                <a:lnTo>
                  <a:pt x="146710" y="41909"/>
                </a:lnTo>
                <a:lnTo>
                  <a:pt x="146646" y="43180"/>
                </a:lnTo>
                <a:lnTo>
                  <a:pt x="135039" y="43180"/>
                </a:lnTo>
                <a:lnTo>
                  <a:pt x="136156" y="44450"/>
                </a:lnTo>
                <a:lnTo>
                  <a:pt x="138709" y="44450"/>
                </a:lnTo>
                <a:lnTo>
                  <a:pt x="138734" y="45719"/>
                </a:lnTo>
                <a:lnTo>
                  <a:pt x="147967" y="45719"/>
                </a:lnTo>
                <a:lnTo>
                  <a:pt x="147332" y="44450"/>
                </a:lnTo>
                <a:lnTo>
                  <a:pt x="147726" y="41909"/>
                </a:lnTo>
                <a:close/>
              </a:path>
              <a:path extrusionOk="0" h="160019" w="283845">
                <a:moveTo>
                  <a:pt x="166877" y="33019"/>
                </a:moveTo>
                <a:lnTo>
                  <a:pt x="158013" y="33019"/>
                </a:lnTo>
                <a:lnTo>
                  <a:pt x="165722" y="34289"/>
                </a:lnTo>
                <a:lnTo>
                  <a:pt x="165823" y="35559"/>
                </a:lnTo>
                <a:lnTo>
                  <a:pt x="156832" y="35559"/>
                </a:lnTo>
                <a:lnTo>
                  <a:pt x="157060" y="36830"/>
                </a:lnTo>
                <a:lnTo>
                  <a:pt x="152158" y="36830"/>
                </a:lnTo>
                <a:lnTo>
                  <a:pt x="151295" y="40639"/>
                </a:lnTo>
                <a:lnTo>
                  <a:pt x="153200" y="41909"/>
                </a:lnTo>
                <a:lnTo>
                  <a:pt x="153581" y="41909"/>
                </a:lnTo>
                <a:lnTo>
                  <a:pt x="153441" y="43180"/>
                </a:lnTo>
                <a:lnTo>
                  <a:pt x="148704" y="43180"/>
                </a:lnTo>
                <a:lnTo>
                  <a:pt x="148386" y="44450"/>
                </a:lnTo>
                <a:lnTo>
                  <a:pt x="150482" y="45719"/>
                </a:lnTo>
                <a:lnTo>
                  <a:pt x="154914" y="45719"/>
                </a:lnTo>
                <a:lnTo>
                  <a:pt x="154851" y="44450"/>
                </a:lnTo>
                <a:lnTo>
                  <a:pt x="163855" y="44450"/>
                </a:lnTo>
                <a:lnTo>
                  <a:pt x="162839" y="43180"/>
                </a:lnTo>
                <a:lnTo>
                  <a:pt x="153187" y="43180"/>
                </a:lnTo>
                <a:lnTo>
                  <a:pt x="151193" y="41909"/>
                </a:lnTo>
                <a:lnTo>
                  <a:pt x="163169" y="41909"/>
                </a:lnTo>
                <a:lnTo>
                  <a:pt x="163499" y="40639"/>
                </a:lnTo>
                <a:lnTo>
                  <a:pt x="156514" y="40639"/>
                </a:lnTo>
                <a:lnTo>
                  <a:pt x="156209" y="39369"/>
                </a:lnTo>
                <a:lnTo>
                  <a:pt x="156362" y="39369"/>
                </a:lnTo>
                <a:lnTo>
                  <a:pt x="160845" y="38100"/>
                </a:lnTo>
                <a:lnTo>
                  <a:pt x="170929" y="38100"/>
                </a:lnTo>
                <a:lnTo>
                  <a:pt x="166535" y="36830"/>
                </a:lnTo>
                <a:lnTo>
                  <a:pt x="166877" y="33019"/>
                </a:lnTo>
                <a:close/>
              </a:path>
              <a:path extrusionOk="0" h="160019" w="283845">
                <a:moveTo>
                  <a:pt x="158407" y="44450"/>
                </a:moveTo>
                <a:lnTo>
                  <a:pt x="155498" y="45719"/>
                </a:lnTo>
                <a:lnTo>
                  <a:pt x="161442" y="45719"/>
                </a:lnTo>
                <a:lnTo>
                  <a:pt x="158407" y="44450"/>
                </a:lnTo>
                <a:close/>
              </a:path>
              <a:path extrusionOk="0" h="160019" w="283845">
                <a:moveTo>
                  <a:pt x="163855" y="44450"/>
                </a:moveTo>
                <a:lnTo>
                  <a:pt x="162001" y="44450"/>
                </a:lnTo>
                <a:lnTo>
                  <a:pt x="162178" y="45719"/>
                </a:lnTo>
                <a:lnTo>
                  <a:pt x="164655" y="45719"/>
                </a:lnTo>
                <a:lnTo>
                  <a:pt x="163855" y="44450"/>
                </a:lnTo>
                <a:close/>
              </a:path>
              <a:path extrusionOk="0" h="160019" w="283845">
                <a:moveTo>
                  <a:pt x="194297" y="41909"/>
                </a:moveTo>
                <a:lnTo>
                  <a:pt x="183641" y="41909"/>
                </a:lnTo>
                <a:lnTo>
                  <a:pt x="191350" y="44450"/>
                </a:lnTo>
                <a:lnTo>
                  <a:pt x="191642" y="45719"/>
                </a:lnTo>
                <a:lnTo>
                  <a:pt x="193179" y="45719"/>
                </a:lnTo>
                <a:lnTo>
                  <a:pt x="194297" y="41909"/>
                </a:lnTo>
                <a:close/>
              </a:path>
              <a:path extrusionOk="0" h="160019" w="283845">
                <a:moveTo>
                  <a:pt x="200342" y="36830"/>
                </a:moveTo>
                <a:lnTo>
                  <a:pt x="198754" y="40639"/>
                </a:lnTo>
                <a:lnTo>
                  <a:pt x="200596" y="41909"/>
                </a:lnTo>
                <a:lnTo>
                  <a:pt x="201485" y="43180"/>
                </a:lnTo>
                <a:lnTo>
                  <a:pt x="201320" y="43180"/>
                </a:lnTo>
                <a:lnTo>
                  <a:pt x="201040" y="44450"/>
                </a:lnTo>
                <a:lnTo>
                  <a:pt x="211797" y="44450"/>
                </a:lnTo>
                <a:lnTo>
                  <a:pt x="209346" y="41909"/>
                </a:lnTo>
                <a:lnTo>
                  <a:pt x="203961" y="41909"/>
                </a:lnTo>
                <a:lnTo>
                  <a:pt x="204012" y="40639"/>
                </a:lnTo>
                <a:lnTo>
                  <a:pt x="222288" y="40639"/>
                </a:lnTo>
                <a:lnTo>
                  <a:pt x="228003" y="39369"/>
                </a:lnTo>
                <a:lnTo>
                  <a:pt x="205790" y="39369"/>
                </a:lnTo>
                <a:lnTo>
                  <a:pt x="200342" y="36830"/>
                </a:lnTo>
                <a:close/>
              </a:path>
              <a:path extrusionOk="0" h="160019" w="283845">
                <a:moveTo>
                  <a:pt x="222288" y="40639"/>
                </a:moveTo>
                <a:lnTo>
                  <a:pt x="204571" y="40639"/>
                </a:lnTo>
                <a:lnTo>
                  <a:pt x="209778" y="41909"/>
                </a:lnTo>
                <a:lnTo>
                  <a:pt x="212737" y="43180"/>
                </a:lnTo>
                <a:lnTo>
                  <a:pt x="212763" y="44450"/>
                </a:lnTo>
                <a:lnTo>
                  <a:pt x="218992" y="44450"/>
                </a:lnTo>
                <a:lnTo>
                  <a:pt x="222288" y="40639"/>
                </a:lnTo>
                <a:close/>
              </a:path>
              <a:path extrusionOk="0" h="160019" w="283845">
                <a:moveTo>
                  <a:pt x="142036" y="41909"/>
                </a:moveTo>
                <a:lnTo>
                  <a:pt x="134823" y="41909"/>
                </a:lnTo>
                <a:lnTo>
                  <a:pt x="134861" y="43180"/>
                </a:lnTo>
                <a:lnTo>
                  <a:pt x="146075" y="43180"/>
                </a:lnTo>
                <a:lnTo>
                  <a:pt x="142036" y="41909"/>
                </a:lnTo>
                <a:close/>
              </a:path>
              <a:path extrusionOk="0" h="160019" w="283845">
                <a:moveTo>
                  <a:pt x="117538" y="35559"/>
                </a:moveTo>
                <a:lnTo>
                  <a:pt x="112445" y="35559"/>
                </a:lnTo>
                <a:lnTo>
                  <a:pt x="107619" y="36830"/>
                </a:lnTo>
                <a:lnTo>
                  <a:pt x="107861" y="41909"/>
                </a:lnTo>
                <a:lnTo>
                  <a:pt x="134289" y="41909"/>
                </a:lnTo>
                <a:lnTo>
                  <a:pt x="134975" y="40639"/>
                </a:lnTo>
                <a:lnTo>
                  <a:pt x="116738" y="40639"/>
                </a:lnTo>
                <a:lnTo>
                  <a:pt x="116738" y="39369"/>
                </a:lnTo>
                <a:lnTo>
                  <a:pt x="132676" y="39369"/>
                </a:lnTo>
                <a:lnTo>
                  <a:pt x="132918" y="38100"/>
                </a:lnTo>
                <a:lnTo>
                  <a:pt x="133197" y="36830"/>
                </a:lnTo>
                <a:lnTo>
                  <a:pt x="117563" y="36830"/>
                </a:lnTo>
                <a:lnTo>
                  <a:pt x="117538" y="35559"/>
                </a:lnTo>
                <a:close/>
              </a:path>
              <a:path extrusionOk="0" h="160019" w="283845">
                <a:moveTo>
                  <a:pt x="142062" y="40639"/>
                </a:moveTo>
                <a:lnTo>
                  <a:pt x="137299" y="40639"/>
                </a:lnTo>
                <a:lnTo>
                  <a:pt x="137096" y="41909"/>
                </a:lnTo>
                <a:lnTo>
                  <a:pt x="139649" y="41909"/>
                </a:lnTo>
                <a:lnTo>
                  <a:pt x="142062" y="40639"/>
                </a:lnTo>
                <a:close/>
              </a:path>
              <a:path extrusionOk="0" h="160019" w="283845">
                <a:moveTo>
                  <a:pt x="169329" y="30480"/>
                </a:moveTo>
                <a:lnTo>
                  <a:pt x="143903" y="30480"/>
                </a:lnTo>
                <a:lnTo>
                  <a:pt x="143611" y="31750"/>
                </a:lnTo>
                <a:lnTo>
                  <a:pt x="136918" y="31750"/>
                </a:lnTo>
                <a:lnTo>
                  <a:pt x="136321" y="34289"/>
                </a:lnTo>
                <a:lnTo>
                  <a:pt x="139026" y="36830"/>
                </a:lnTo>
                <a:lnTo>
                  <a:pt x="135305" y="36830"/>
                </a:lnTo>
                <a:lnTo>
                  <a:pt x="134327" y="38100"/>
                </a:lnTo>
                <a:lnTo>
                  <a:pt x="133959" y="38100"/>
                </a:lnTo>
                <a:lnTo>
                  <a:pt x="133756" y="39369"/>
                </a:lnTo>
                <a:lnTo>
                  <a:pt x="137109" y="40639"/>
                </a:lnTo>
                <a:lnTo>
                  <a:pt x="142062" y="40639"/>
                </a:lnTo>
                <a:lnTo>
                  <a:pt x="146507" y="41909"/>
                </a:lnTo>
                <a:lnTo>
                  <a:pt x="151320" y="41909"/>
                </a:lnTo>
                <a:lnTo>
                  <a:pt x="150774" y="40639"/>
                </a:lnTo>
                <a:lnTo>
                  <a:pt x="150431" y="39369"/>
                </a:lnTo>
                <a:lnTo>
                  <a:pt x="151383" y="35559"/>
                </a:lnTo>
                <a:lnTo>
                  <a:pt x="165239" y="35559"/>
                </a:lnTo>
                <a:lnTo>
                  <a:pt x="157924" y="34289"/>
                </a:lnTo>
                <a:lnTo>
                  <a:pt x="143230" y="34289"/>
                </a:lnTo>
                <a:lnTo>
                  <a:pt x="143217" y="33019"/>
                </a:lnTo>
                <a:lnTo>
                  <a:pt x="166877" y="33019"/>
                </a:lnTo>
                <a:lnTo>
                  <a:pt x="167246" y="31750"/>
                </a:lnTo>
                <a:lnTo>
                  <a:pt x="169329" y="30480"/>
                </a:lnTo>
                <a:close/>
              </a:path>
              <a:path extrusionOk="0" h="160019" w="283845">
                <a:moveTo>
                  <a:pt x="109410" y="35559"/>
                </a:moveTo>
                <a:lnTo>
                  <a:pt x="80530" y="35559"/>
                </a:lnTo>
                <a:lnTo>
                  <a:pt x="79425" y="36830"/>
                </a:lnTo>
                <a:lnTo>
                  <a:pt x="79565" y="40639"/>
                </a:lnTo>
                <a:lnTo>
                  <a:pt x="92760" y="40639"/>
                </a:lnTo>
                <a:lnTo>
                  <a:pt x="100672" y="39369"/>
                </a:lnTo>
                <a:lnTo>
                  <a:pt x="106641" y="39369"/>
                </a:lnTo>
                <a:lnTo>
                  <a:pt x="106514" y="36830"/>
                </a:lnTo>
                <a:lnTo>
                  <a:pt x="109410" y="35559"/>
                </a:lnTo>
                <a:close/>
              </a:path>
              <a:path extrusionOk="0" h="160019" w="283845">
                <a:moveTo>
                  <a:pt x="132676" y="39369"/>
                </a:moveTo>
                <a:lnTo>
                  <a:pt x="132016" y="39369"/>
                </a:lnTo>
                <a:lnTo>
                  <a:pt x="132206" y="40639"/>
                </a:lnTo>
                <a:lnTo>
                  <a:pt x="133883" y="40639"/>
                </a:lnTo>
                <a:lnTo>
                  <a:pt x="132676" y="39369"/>
                </a:lnTo>
                <a:close/>
              </a:path>
              <a:path extrusionOk="0" h="160019" w="283845">
                <a:moveTo>
                  <a:pt x="160680" y="39369"/>
                </a:moveTo>
                <a:lnTo>
                  <a:pt x="156514" y="40639"/>
                </a:lnTo>
                <a:lnTo>
                  <a:pt x="162598" y="40639"/>
                </a:lnTo>
                <a:lnTo>
                  <a:pt x="160680" y="39369"/>
                </a:lnTo>
                <a:close/>
              </a:path>
              <a:path extrusionOk="0" h="160019" w="283845">
                <a:moveTo>
                  <a:pt x="164160" y="38100"/>
                </a:moveTo>
                <a:lnTo>
                  <a:pt x="160845" y="38100"/>
                </a:lnTo>
                <a:lnTo>
                  <a:pt x="162953" y="39369"/>
                </a:lnTo>
                <a:lnTo>
                  <a:pt x="163360" y="39369"/>
                </a:lnTo>
                <a:lnTo>
                  <a:pt x="163156" y="40639"/>
                </a:lnTo>
                <a:lnTo>
                  <a:pt x="163499" y="40639"/>
                </a:lnTo>
                <a:lnTo>
                  <a:pt x="164160" y="38100"/>
                </a:lnTo>
                <a:close/>
              </a:path>
              <a:path extrusionOk="0" h="160019" w="283845">
                <a:moveTo>
                  <a:pt x="204088" y="35559"/>
                </a:moveTo>
                <a:lnTo>
                  <a:pt x="190004" y="35559"/>
                </a:lnTo>
                <a:lnTo>
                  <a:pt x="197040" y="39369"/>
                </a:lnTo>
                <a:lnTo>
                  <a:pt x="173380" y="39369"/>
                </a:lnTo>
                <a:lnTo>
                  <a:pt x="173418" y="40639"/>
                </a:lnTo>
                <a:lnTo>
                  <a:pt x="197764" y="40639"/>
                </a:lnTo>
                <a:lnTo>
                  <a:pt x="199478" y="36830"/>
                </a:lnTo>
                <a:lnTo>
                  <a:pt x="204774" y="36830"/>
                </a:lnTo>
                <a:lnTo>
                  <a:pt x="204088" y="35559"/>
                </a:lnTo>
                <a:close/>
              </a:path>
              <a:path extrusionOk="0" h="160019" w="283845">
                <a:moveTo>
                  <a:pt x="182613" y="27939"/>
                </a:moveTo>
                <a:lnTo>
                  <a:pt x="173647" y="27939"/>
                </a:lnTo>
                <a:lnTo>
                  <a:pt x="173304" y="30480"/>
                </a:lnTo>
                <a:lnTo>
                  <a:pt x="176885" y="31750"/>
                </a:lnTo>
                <a:lnTo>
                  <a:pt x="176834" y="33019"/>
                </a:lnTo>
                <a:lnTo>
                  <a:pt x="167932" y="33019"/>
                </a:lnTo>
                <a:lnTo>
                  <a:pt x="167690" y="35559"/>
                </a:lnTo>
                <a:lnTo>
                  <a:pt x="171576" y="36830"/>
                </a:lnTo>
                <a:lnTo>
                  <a:pt x="171729" y="38100"/>
                </a:lnTo>
                <a:lnTo>
                  <a:pt x="167246" y="38100"/>
                </a:lnTo>
                <a:lnTo>
                  <a:pt x="172948" y="39369"/>
                </a:lnTo>
                <a:lnTo>
                  <a:pt x="196468" y="39369"/>
                </a:lnTo>
                <a:lnTo>
                  <a:pt x="189864" y="36830"/>
                </a:lnTo>
                <a:lnTo>
                  <a:pt x="175336" y="36830"/>
                </a:lnTo>
                <a:lnTo>
                  <a:pt x="175082" y="35559"/>
                </a:lnTo>
                <a:lnTo>
                  <a:pt x="204088" y="35559"/>
                </a:lnTo>
                <a:lnTo>
                  <a:pt x="204889" y="34289"/>
                </a:lnTo>
                <a:lnTo>
                  <a:pt x="203873" y="34289"/>
                </a:lnTo>
                <a:lnTo>
                  <a:pt x="197853" y="31750"/>
                </a:lnTo>
                <a:lnTo>
                  <a:pt x="182511" y="29209"/>
                </a:lnTo>
                <a:lnTo>
                  <a:pt x="182613" y="27939"/>
                </a:lnTo>
                <a:close/>
              </a:path>
              <a:path extrusionOk="0" h="160019" w="283845">
                <a:moveTo>
                  <a:pt x="190552" y="25400"/>
                </a:moveTo>
                <a:lnTo>
                  <a:pt x="179844" y="25400"/>
                </a:lnTo>
                <a:lnTo>
                  <a:pt x="179743" y="26669"/>
                </a:lnTo>
                <a:lnTo>
                  <a:pt x="175361" y="26669"/>
                </a:lnTo>
                <a:lnTo>
                  <a:pt x="173824" y="27939"/>
                </a:lnTo>
                <a:lnTo>
                  <a:pt x="182968" y="27939"/>
                </a:lnTo>
                <a:lnTo>
                  <a:pt x="198107" y="30480"/>
                </a:lnTo>
                <a:lnTo>
                  <a:pt x="204457" y="33019"/>
                </a:lnTo>
                <a:lnTo>
                  <a:pt x="211899" y="33019"/>
                </a:lnTo>
                <a:lnTo>
                  <a:pt x="211835" y="34289"/>
                </a:lnTo>
                <a:lnTo>
                  <a:pt x="206387" y="34289"/>
                </a:lnTo>
                <a:lnTo>
                  <a:pt x="204812" y="36830"/>
                </a:lnTo>
                <a:lnTo>
                  <a:pt x="208127" y="39369"/>
                </a:lnTo>
                <a:lnTo>
                  <a:pt x="219278" y="39369"/>
                </a:lnTo>
                <a:lnTo>
                  <a:pt x="217271" y="38100"/>
                </a:lnTo>
                <a:lnTo>
                  <a:pt x="211810" y="36830"/>
                </a:lnTo>
                <a:lnTo>
                  <a:pt x="226555" y="36830"/>
                </a:lnTo>
                <a:lnTo>
                  <a:pt x="217748" y="31750"/>
                </a:lnTo>
                <a:lnTo>
                  <a:pt x="196516" y="26669"/>
                </a:lnTo>
                <a:lnTo>
                  <a:pt x="190552" y="25400"/>
                </a:lnTo>
                <a:close/>
              </a:path>
              <a:path extrusionOk="0" h="160019" w="283845">
                <a:moveTo>
                  <a:pt x="226555" y="36830"/>
                </a:moveTo>
                <a:lnTo>
                  <a:pt x="217703" y="36830"/>
                </a:lnTo>
                <a:lnTo>
                  <a:pt x="219836" y="38100"/>
                </a:lnTo>
                <a:lnTo>
                  <a:pt x="220078" y="39369"/>
                </a:lnTo>
                <a:lnTo>
                  <a:pt x="228003" y="39369"/>
                </a:lnTo>
                <a:lnTo>
                  <a:pt x="226555" y="36830"/>
                </a:lnTo>
                <a:close/>
              </a:path>
              <a:path extrusionOk="0" h="160019" w="283845">
                <a:moveTo>
                  <a:pt x="204774" y="36830"/>
                </a:moveTo>
                <a:lnTo>
                  <a:pt x="203136" y="36830"/>
                </a:lnTo>
                <a:lnTo>
                  <a:pt x="205638" y="38100"/>
                </a:lnTo>
                <a:lnTo>
                  <a:pt x="204774" y="36830"/>
                </a:lnTo>
                <a:close/>
              </a:path>
              <a:path extrusionOk="0" h="160019" w="283845">
                <a:moveTo>
                  <a:pt x="128269" y="35559"/>
                </a:moveTo>
                <a:lnTo>
                  <a:pt x="118224" y="36830"/>
                </a:lnTo>
                <a:lnTo>
                  <a:pt x="132016" y="36830"/>
                </a:lnTo>
                <a:lnTo>
                  <a:pt x="128269" y="35559"/>
                </a:lnTo>
                <a:close/>
              </a:path>
              <a:path extrusionOk="0" h="160019" w="283845">
                <a:moveTo>
                  <a:pt x="134518" y="35559"/>
                </a:moveTo>
                <a:lnTo>
                  <a:pt x="132626" y="35559"/>
                </a:lnTo>
                <a:lnTo>
                  <a:pt x="132587" y="36830"/>
                </a:lnTo>
                <a:lnTo>
                  <a:pt x="133197" y="36830"/>
                </a:lnTo>
                <a:lnTo>
                  <a:pt x="134518" y="35559"/>
                </a:lnTo>
                <a:close/>
              </a:path>
              <a:path extrusionOk="0" h="160019" w="283845">
                <a:moveTo>
                  <a:pt x="108894" y="31750"/>
                </a:moveTo>
                <a:lnTo>
                  <a:pt x="73215" y="31750"/>
                </a:lnTo>
                <a:lnTo>
                  <a:pt x="73964" y="34289"/>
                </a:lnTo>
                <a:lnTo>
                  <a:pt x="72567" y="35559"/>
                </a:lnTo>
                <a:lnTo>
                  <a:pt x="89268" y="35559"/>
                </a:lnTo>
                <a:lnTo>
                  <a:pt x="89166" y="34289"/>
                </a:lnTo>
                <a:lnTo>
                  <a:pt x="89369" y="34289"/>
                </a:lnTo>
                <a:lnTo>
                  <a:pt x="100812" y="33019"/>
                </a:lnTo>
                <a:lnTo>
                  <a:pt x="108949" y="33019"/>
                </a:lnTo>
                <a:lnTo>
                  <a:pt x="108894" y="31750"/>
                </a:lnTo>
                <a:close/>
              </a:path>
              <a:path extrusionOk="0" h="160019" w="283845">
                <a:moveTo>
                  <a:pt x="110350" y="34289"/>
                </a:moveTo>
                <a:lnTo>
                  <a:pt x="100863" y="34289"/>
                </a:lnTo>
                <a:lnTo>
                  <a:pt x="89788" y="35559"/>
                </a:lnTo>
                <a:lnTo>
                  <a:pt x="111671" y="35559"/>
                </a:lnTo>
                <a:lnTo>
                  <a:pt x="110350" y="34289"/>
                </a:lnTo>
                <a:close/>
              </a:path>
              <a:path extrusionOk="0" h="160019" w="283845">
                <a:moveTo>
                  <a:pt x="131292" y="30480"/>
                </a:moveTo>
                <a:lnTo>
                  <a:pt x="109931" y="30480"/>
                </a:lnTo>
                <a:lnTo>
                  <a:pt x="110096" y="34289"/>
                </a:lnTo>
                <a:lnTo>
                  <a:pt x="114642" y="34289"/>
                </a:lnTo>
                <a:lnTo>
                  <a:pt x="114833" y="35559"/>
                </a:lnTo>
                <a:lnTo>
                  <a:pt x="136118" y="35559"/>
                </a:lnTo>
                <a:lnTo>
                  <a:pt x="135394" y="34289"/>
                </a:lnTo>
                <a:lnTo>
                  <a:pt x="135655" y="33019"/>
                </a:lnTo>
                <a:lnTo>
                  <a:pt x="122262" y="33019"/>
                </a:lnTo>
                <a:lnTo>
                  <a:pt x="122212" y="31750"/>
                </a:lnTo>
                <a:lnTo>
                  <a:pt x="122440" y="31750"/>
                </a:lnTo>
                <a:lnTo>
                  <a:pt x="131292" y="30480"/>
                </a:lnTo>
                <a:close/>
              </a:path>
              <a:path extrusionOk="0" h="160019" w="283845">
                <a:moveTo>
                  <a:pt x="88671" y="26669"/>
                </a:moveTo>
                <a:lnTo>
                  <a:pt x="67436" y="26669"/>
                </a:lnTo>
                <a:lnTo>
                  <a:pt x="67487" y="34289"/>
                </a:lnTo>
                <a:lnTo>
                  <a:pt x="73215" y="31750"/>
                </a:lnTo>
                <a:lnTo>
                  <a:pt x="108894" y="31750"/>
                </a:lnTo>
                <a:lnTo>
                  <a:pt x="108838" y="30480"/>
                </a:lnTo>
                <a:lnTo>
                  <a:pt x="109981" y="30480"/>
                </a:lnTo>
                <a:lnTo>
                  <a:pt x="111112" y="29209"/>
                </a:lnTo>
                <a:lnTo>
                  <a:pt x="84213" y="29209"/>
                </a:lnTo>
                <a:lnTo>
                  <a:pt x="83997" y="27939"/>
                </a:lnTo>
                <a:lnTo>
                  <a:pt x="88671" y="26669"/>
                </a:lnTo>
                <a:close/>
              </a:path>
              <a:path extrusionOk="0" h="160019" w="283845">
                <a:moveTo>
                  <a:pt x="108949" y="33019"/>
                </a:moveTo>
                <a:lnTo>
                  <a:pt x="107683" y="33019"/>
                </a:lnTo>
                <a:lnTo>
                  <a:pt x="107645" y="34289"/>
                </a:lnTo>
                <a:lnTo>
                  <a:pt x="109004" y="34289"/>
                </a:lnTo>
                <a:lnTo>
                  <a:pt x="108949" y="33019"/>
                </a:lnTo>
                <a:close/>
              </a:path>
              <a:path extrusionOk="0" h="160019" w="283845">
                <a:moveTo>
                  <a:pt x="206044" y="33019"/>
                </a:moveTo>
                <a:lnTo>
                  <a:pt x="204609" y="33019"/>
                </a:lnTo>
                <a:lnTo>
                  <a:pt x="204431" y="34289"/>
                </a:lnTo>
                <a:lnTo>
                  <a:pt x="204889" y="34289"/>
                </a:lnTo>
                <a:lnTo>
                  <a:pt x="206044" y="33019"/>
                </a:lnTo>
                <a:close/>
              </a:path>
              <a:path extrusionOk="0" h="160019" w="283845">
                <a:moveTo>
                  <a:pt x="141770" y="11430"/>
                </a:moveTo>
                <a:lnTo>
                  <a:pt x="140855" y="11430"/>
                </a:lnTo>
                <a:lnTo>
                  <a:pt x="141046" y="12700"/>
                </a:lnTo>
                <a:lnTo>
                  <a:pt x="110896" y="12700"/>
                </a:lnTo>
                <a:lnTo>
                  <a:pt x="118300" y="13969"/>
                </a:lnTo>
                <a:lnTo>
                  <a:pt x="125831" y="13969"/>
                </a:lnTo>
                <a:lnTo>
                  <a:pt x="132956" y="15239"/>
                </a:lnTo>
                <a:lnTo>
                  <a:pt x="164767" y="19050"/>
                </a:lnTo>
                <a:lnTo>
                  <a:pt x="192893" y="24150"/>
                </a:lnTo>
                <a:lnTo>
                  <a:pt x="214184" y="30480"/>
                </a:lnTo>
                <a:lnTo>
                  <a:pt x="225907" y="34289"/>
                </a:lnTo>
                <a:lnTo>
                  <a:pt x="223286" y="25400"/>
                </a:lnTo>
                <a:lnTo>
                  <a:pt x="200774" y="25400"/>
                </a:lnTo>
                <a:lnTo>
                  <a:pt x="200012" y="24130"/>
                </a:lnTo>
                <a:lnTo>
                  <a:pt x="200571" y="22859"/>
                </a:lnTo>
                <a:lnTo>
                  <a:pt x="198729" y="22859"/>
                </a:lnTo>
                <a:lnTo>
                  <a:pt x="194906" y="21589"/>
                </a:lnTo>
                <a:lnTo>
                  <a:pt x="189776" y="21589"/>
                </a:lnTo>
                <a:lnTo>
                  <a:pt x="189547" y="20319"/>
                </a:lnTo>
                <a:lnTo>
                  <a:pt x="174167" y="20319"/>
                </a:lnTo>
                <a:lnTo>
                  <a:pt x="173520" y="19050"/>
                </a:lnTo>
                <a:lnTo>
                  <a:pt x="174028" y="17780"/>
                </a:lnTo>
                <a:lnTo>
                  <a:pt x="165125" y="17780"/>
                </a:lnTo>
                <a:lnTo>
                  <a:pt x="164833" y="16509"/>
                </a:lnTo>
                <a:lnTo>
                  <a:pt x="165252" y="16509"/>
                </a:lnTo>
                <a:lnTo>
                  <a:pt x="168376" y="15239"/>
                </a:lnTo>
                <a:lnTo>
                  <a:pt x="143789" y="15239"/>
                </a:lnTo>
                <a:lnTo>
                  <a:pt x="141160" y="13969"/>
                </a:lnTo>
                <a:lnTo>
                  <a:pt x="141770" y="11430"/>
                </a:lnTo>
                <a:close/>
              </a:path>
              <a:path extrusionOk="0" h="160019" w="283845">
                <a:moveTo>
                  <a:pt x="131267" y="31750"/>
                </a:moveTo>
                <a:lnTo>
                  <a:pt x="122910" y="33019"/>
                </a:lnTo>
                <a:lnTo>
                  <a:pt x="134404" y="33019"/>
                </a:lnTo>
                <a:lnTo>
                  <a:pt x="131267" y="31750"/>
                </a:lnTo>
                <a:close/>
              </a:path>
              <a:path extrusionOk="0" h="160019" w="283845">
                <a:moveTo>
                  <a:pt x="138125" y="29209"/>
                </a:moveTo>
                <a:lnTo>
                  <a:pt x="113791" y="29209"/>
                </a:lnTo>
                <a:lnTo>
                  <a:pt x="112521" y="30480"/>
                </a:lnTo>
                <a:lnTo>
                  <a:pt x="131292" y="30480"/>
                </a:lnTo>
                <a:lnTo>
                  <a:pt x="134873" y="31750"/>
                </a:lnTo>
                <a:lnTo>
                  <a:pt x="134721" y="33019"/>
                </a:lnTo>
                <a:lnTo>
                  <a:pt x="135655" y="33019"/>
                </a:lnTo>
                <a:lnTo>
                  <a:pt x="135915" y="31750"/>
                </a:lnTo>
                <a:lnTo>
                  <a:pt x="136334" y="30480"/>
                </a:lnTo>
                <a:lnTo>
                  <a:pt x="138125" y="29209"/>
                </a:lnTo>
                <a:close/>
              </a:path>
              <a:path extrusionOk="0" h="160019" w="283845">
                <a:moveTo>
                  <a:pt x="174701" y="31750"/>
                </a:moveTo>
                <a:lnTo>
                  <a:pt x="170205" y="31750"/>
                </a:lnTo>
                <a:lnTo>
                  <a:pt x="168147" y="33019"/>
                </a:lnTo>
                <a:lnTo>
                  <a:pt x="176555" y="33019"/>
                </a:lnTo>
                <a:lnTo>
                  <a:pt x="174701" y="31750"/>
                </a:lnTo>
                <a:close/>
              </a:path>
              <a:path extrusionOk="0" h="160019" w="283845">
                <a:moveTo>
                  <a:pt x="58702" y="24136"/>
                </a:moveTo>
                <a:lnTo>
                  <a:pt x="58718" y="25400"/>
                </a:lnTo>
                <a:lnTo>
                  <a:pt x="59067" y="31750"/>
                </a:lnTo>
                <a:lnTo>
                  <a:pt x="67436" y="26669"/>
                </a:lnTo>
                <a:lnTo>
                  <a:pt x="88671" y="26669"/>
                </a:lnTo>
                <a:lnTo>
                  <a:pt x="93332" y="25400"/>
                </a:lnTo>
                <a:lnTo>
                  <a:pt x="68592" y="25400"/>
                </a:lnTo>
                <a:lnTo>
                  <a:pt x="58702" y="24136"/>
                </a:lnTo>
                <a:close/>
              </a:path>
              <a:path extrusionOk="0" h="160019" w="283845">
                <a:moveTo>
                  <a:pt x="142227" y="30480"/>
                </a:moveTo>
                <a:lnTo>
                  <a:pt x="139052" y="30480"/>
                </a:lnTo>
                <a:lnTo>
                  <a:pt x="137159" y="31750"/>
                </a:lnTo>
                <a:lnTo>
                  <a:pt x="143611" y="31750"/>
                </a:lnTo>
                <a:lnTo>
                  <a:pt x="142227" y="30480"/>
                </a:lnTo>
                <a:close/>
              </a:path>
              <a:path extrusionOk="0" h="160019" w="283845">
                <a:moveTo>
                  <a:pt x="175361" y="25400"/>
                </a:moveTo>
                <a:lnTo>
                  <a:pt x="161747" y="25400"/>
                </a:lnTo>
                <a:lnTo>
                  <a:pt x="171399" y="27939"/>
                </a:lnTo>
                <a:lnTo>
                  <a:pt x="141858" y="27939"/>
                </a:lnTo>
                <a:lnTo>
                  <a:pt x="141579" y="29209"/>
                </a:lnTo>
                <a:lnTo>
                  <a:pt x="143878" y="30480"/>
                </a:lnTo>
                <a:lnTo>
                  <a:pt x="173113" y="30480"/>
                </a:lnTo>
                <a:lnTo>
                  <a:pt x="172326" y="29209"/>
                </a:lnTo>
                <a:lnTo>
                  <a:pt x="172618" y="26669"/>
                </a:lnTo>
                <a:lnTo>
                  <a:pt x="173507" y="26669"/>
                </a:lnTo>
                <a:lnTo>
                  <a:pt x="175361" y="25400"/>
                </a:lnTo>
                <a:close/>
              </a:path>
              <a:path extrusionOk="0" h="160019" w="283845">
                <a:moveTo>
                  <a:pt x="112344" y="19050"/>
                </a:moveTo>
                <a:lnTo>
                  <a:pt x="39115" y="19050"/>
                </a:lnTo>
                <a:lnTo>
                  <a:pt x="39509" y="21589"/>
                </a:lnTo>
                <a:lnTo>
                  <a:pt x="68491" y="21589"/>
                </a:lnTo>
                <a:lnTo>
                  <a:pt x="68592" y="25400"/>
                </a:lnTo>
                <a:lnTo>
                  <a:pt x="104495" y="25400"/>
                </a:lnTo>
                <a:lnTo>
                  <a:pt x="104470" y="26669"/>
                </a:lnTo>
                <a:lnTo>
                  <a:pt x="93433" y="26669"/>
                </a:lnTo>
                <a:lnTo>
                  <a:pt x="84594" y="29209"/>
                </a:lnTo>
                <a:lnTo>
                  <a:pt x="108813" y="29209"/>
                </a:lnTo>
                <a:lnTo>
                  <a:pt x="105575" y="27939"/>
                </a:lnTo>
                <a:lnTo>
                  <a:pt x="105549" y="24130"/>
                </a:lnTo>
                <a:lnTo>
                  <a:pt x="105930" y="22859"/>
                </a:lnTo>
                <a:lnTo>
                  <a:pt x="108216" y="20319"/>
                </a:lnTo>
                <a:lnTo>
                  <a:pt x="112788" y="20319"/>
                </a:lnTo>
                <a:lnTo>
                  <a:pt x="112344" y="19050"/>
                </a:lnTo>
                <a:close/>
              </a:path>
              <a:path extrusionOk="0" h="160019" w="283845">
                <a:moveTo>
                  <a:pt x="147637" y="19050"/>
                </a:moveTo>
                <a:lnTo>
                  <a:pt x="140436" y="19050"/>
                </a:lnTo>
                <a:lnTo>
                  <a:pt x="145973" y="20319"/>
                </a:lnTo>
                <a:lnTo>
                  <a:pt x="109537" y="20319"/>
                </a:lnTo>
                <a:lnTo>
                  <a:pt x="106908" y="22859"/>
                </a:lnTo>
                <a:lnTo>
                  <a:pt x="106641" y="24130"/>
                </a:lnTo>
                <a:lnTo>
                  <a:pt x="106667" y="27939"/>
                </a:lnTo>
                <a:lnTo>
                  <a:pt x="113360" y="29209"/>
                </a:lnTo>
                <a:lnTo>
                  <a:pt x="140639" y="29209"/>
                </a:lnTo>
                <a:lnTo>
                  <a:pt x="140830" y="27939"/>
                </a:lnTo>
                <a:lnTo>
                  <a:pt x="141109" y="26669"/>
                </a:lnTo>
                <a:lnTo>
                  <a:pt x="114668" y="26669"/>
                </a:lnTo>
                <a:lnTo>
                  <a:pt x="114426" y="25400"/>
                </a:lnTo>
                <a:lnTo>
                  <a:pt x="142862" y="25400"/>
                </a:lnTo>
                <a:lnTo>
                  <a:pt x="143167" y="22859"/>
                </a:lnTo>
                <a:lnTo>
                  <a:pt x="143497" y="22859"/>
                </a:lnTo>
                <a:lnTo>
                  <a:pt x="145021" y="21589"/>
                </a:lnTo>
                <a:lnTo>
                  <a:pt x="147434" y="21589"/>
                </a:lnTo>
                <a:lnTo>
                  <a:pt x="147446" y="20319"/>
                </a:lnTo>
                <a:lnTo>
                  <a:pt x="147637" y="19050"/>
                </a:lnTo>
                <a:close/>
              </a:path>
              <a:path extrusionOk="0" h="160019" w="283845">
                <a:moveTo>
                  <a:pt x="142925" y="26669"/>
                </a:moveTo>
                <a:lnTo>
                  <a:pt x="141935" y="27939"/>
                </a:lnTo>
                <a:lnTo>
                  <a:pt x="145160" y="27939"/>
                </a:lnTo>
                <a:lnTo>
                  <a:pt x="142925" y="26669"/>
                </a:lnTo>
                <a:close/>
              </a:path>
              <a:path extrusionOk="0" h="160019" w="283845">
                <a:moveTo>
                  <a:pt x="149364" y="26669"/>
                </a:moveTo>
                <a:lnTo>
                  <a:pt x="147027" y="26669"/>
                </a:lnTo>
                <a:lnTo>
                  <a:pt x="147142" y="27939"/>
                </a:lnTo>
                <a:lnTo>
                  <a:pt x="149605" y="27939"/>
                </a:lnTo>
                <a:lnTo>
                  <a:pt x="149364" y="26669"/>
                </a:lnTo>
                <a:close/>
              </a:path>
              <a:path extrusionOk="0" h="160019" w="283845">
                <a:moveTo>
                  <a:pt x="161696" y="26669"/>
                </a:moveTo>
                <a:lnTo>
                  <a:pt x="149923" y="27939"/>
                </a:lnTo>
                <a:lnTo>
                  <a:pt x="170903" y="27939"/>
                </a:lnTo>
                <a:lnTo>
                  <a:pt x="161696" y="26669"/>
                </a:lnTo>
                <a:close/>
              </a:path>
              <a:path extrusionOk="0" h="160019" w="283845">
                <a:moveTo>
                  <a:pt x="143382" y="25400"/>
                </a:moveTo>
                <a:lnTo>
                  <a:pt x="133680" y="25400"/>
                </a:lnTo>
                <a:lnTo>
                  <a:pt x="139738" y="26669"/>
                </a:lnTo>
                <a:lnTo>
                  <a:pt x="144056" y="26669"/>
                </a:lnTo>
                <a:lnTo>
                  <a:pt x="143382" y="25400"/>
                </a:lnTo>
                <a:close/>
              </a:path>
              <a:path extrusionOk="0" h="160019" w="283845">
                <a:moveTo>
                  <a:pt x="172661" y="21589"/>
                </a:moveTo>
                <a:lnTo>
                  <a:pt x="164109" y="21589"/>
                </a:lnTo>
                <a:lnTo>
                  <a:pt x="164312" y="22859"/>
                </a:lnTo>
                <a:lnTo>
                  <a:pt x="151129" y="22859"/>
                </a:lnTo>
                <a:lnTo>
                  <a:pt x="150926" y="24130"/>
                </a:lnTo>
                <a:lnTo>
                  <a:pt x="144183" y="24130"/>
                </a:lnTo>
                <a:lnTo>
                  <a:pt x="143878" y="25400"/>
                </a:lnTo>
                <a:lnTo>
                  <a:pt x="145935" y="26669"/>
                </a:lnTo>
                <a:lnTo>
                  <a:pt x="149555" y="26669"/>
                </a:lnTo>
                <a:lnTo>
                  <a:pt x="161747" y="25400"/>
                </a:lnTo>
                <a:lnTo>
                  <a:pt x="190552" y="25400"/>
                </a:lnTo>
                <a:lnTo>
                  <a:pt x="172661" y="21589"/>
                </a:lnTo>
                <a:close/>
              </a:path>
              <a:path extrusionOk="0" h="160019" w="283845">
                <a:moveTo>
                  <a:pt x="68491" y="21589"/>
                </a:moveTo>
                <a:lnTo>
                  <a:pt x="46418" y="21589"/>
                </a:lnTo>
                <a:lnTo>
                  <a:pt x="47624" y="24130"/>
                </a:lnTo>
                <a:lnTo>
                  <a:pt x="46812" y="25400"/>
                </a:lnTo>
                <a:lnTo>
                  <a:pt x="53847" y="25400"/>
                </a:lnTo>
                <a:lnTo>
                  <a:pt x="68491" y="21589"/>
                </a:lnTo>
                <a:close/>
              </a:path>
              <a:path extrusionOk="0" h="160019" w="283845">
                <a:moveTo>
                  <a:pt x="188024" y="12700"/>
                </a:moveTo>
                <a:lnTo>
                  <a:pt x="182524" y="12700"/>
                </a:lnTo>
                <a:lnTo>
                  <a:pt x="182511" y="13969"/>
                </a:lnTo>
                <a:lnTo>
                  <a:pt x="179793" y="13969"/>
                </a:lnTo>
                <a:lnTo>
                  <a:pt x="179489" y="15239"/>
                </a:lnTo>
                <a:lnTo>
                  <a:pt x="180314" y="16509"/>
                </a:lnTo>
                <a:lnTo>
                  <a:pt x="180949" y="16509"/>
                </a:lnTo>
                <a:lnTo>
                  <a:pt x="180708" y="17780"/>
                </a:lnTo>
                <a:lnTo>
                  <a:pt x="200964" y="17780"/>
                </a:lnTo>
                <a:lnTo>
                  <a:pt x="203288" y="19050"/>
                </a:lnTo>
                <a:lnTo>
                  <a:pt x="205054" y="19050"/>
                </a:lnTo>
                <a:lnTo>
                  <a:pt x="208419" y="20319"/>
                </a:lnTo>
                <a:lnTo>
                  <a:pt x="205574" y="20319"/>
                </a:lnTo>
                <a:lnTo>
                  <a:pt x="205079" y="21589"/>
                </a:lnTo>
                <a:lnTo>
                  <a:pt x="205397" y="22859"/>
                </a:lnTo>
                <a:lnTo>
                  <a:pt x="201815" y="22859"/>
                </a:lnTo>
                <a:lnTo>
                  <a:pt x="201244" y="24130"/>
                </a:lnTo>
                <a:lnTo>
                  <a:pt x="202120" y="24130"/>
                </a:lnTo>
                <a:lnTo>
                  <a:pt x="202183" y="25400"/>
                </a:lnTo>
                <a:lnTo>
                  <a:pt x="223286" y="25400"/>
                </a:lnTo>
                <a:lnTo>
                  <a:pt x="209221" y="19050"/>
                </a:lnTo>
                <a:lnTo>
                  <a:pt x="188024" y="12700"/>
                </a:lnTo>
                <a:close/>
              </a:path>
              <a:path extrusionOk="0" h="160019" w="283845">
                <a:moveTo>
                  <a:pt x="36741" y="20319"/>
                </a:moveTo>
                <a:lnTo>
                  <a:pt x="37109" y="24130"/>
                </a:lnTo>
                <a:lnTo>
                  <a:pt x="46418" y="21589"/>
                </a:lnTo>
                <a:lnTo>
                  <a:pt x="39509" y="21589"/>
                </a:lnTo>
                <a:lnTo>
                  <a:pt x="36741" y="20319"/>
                </a:lnTo>
                <a:close/>
              </a:path>
              <a:path extrusionOk="0" h="160019" w="283845">
                <a:moveTo>
                  <a:pt x="149186" y="22859"/>
                </a:moveTo>
                <a:lnTo>
                  <a:pt x="145846" y="22859"/>
                </a:lnTo>
                <a:lnTo>
                  <a:pt x="144322" y="24130"/>
                </a:lnTo>
                <a:lnTo>
                  <a:pt x="150647" y="24130"/>
                </a:lnTo>
                <a:lnTo>
                  <a:pt x="149186" y="22859"/>
                </a:lnTo>
                <a:close/>
              </a:path>
              <a:path extrusionOk="0" h="160019" w="283845">
                <a:moveTo>
                  <a:pt x="96402" y="13969"/>
                </a:moveTo>
                <a:lnTo>
                  <a:pt x="62999" y="13969"/>
                </a:lnTo>
                <a:lnTo>
                  <a:pt x="38353" y="16509"/>
                </a:lnTo>
                <a:lnTo>
                  <a:pt x="28892" y="19050"/>
                </a:lnTo>
                <a:lnTo>
                  <a:pt x="29222" y="22859"/>
                </a:lnTo>
                <a:lnTo>
                  <a:pt x="39115" y="19050"/>
                </a:lnTo>
                <a:lnTo>
                  <a:pt x="89674" y="19050"/>
                </a:lnTo>
                <a:lnTo>
                  <a:pt x="101206" y="16509"/>
                </a:lnTo>
                <a:lnTo>
                  <a:pt x="140772" y="16509"/>
                </a:lnTo>
                <a:lnTo>
                  <a:pt x="132130" y="15239"/>
                </a:lnTo>
                <a:lnTo>
                  <a:pt x="96402" y="13969"/>
                </a:lnTo>
                <a:close/>
              </a:path>
              <a:path extrusionOk="0" h="160019" w="283845">
                <a:moveTo>
                  <a:pt x="158056" y="19050"/>
                </a:moveTo>
                <a:lnTo>
                  <a:pt x="150647" y="19050"/>
                </a:lnTo>
                <a:lnTo>
                  <a:pt x="150367" y="20319"/>
                </a:lnTo>
                <a:lnTo>
                  <a:pt x="148539" y="20319"/>
                </a:lnTo>
                <a:lnTo>
                  <a:pt x="148513" y="21589"/>
                </a:lnTo>
                <a:lnTo>
                  <a:pt x="150164" y="22859"/>
                </a:lnTo>
                <a:lnTo>
                  <a:pt x="156044" y="22859"/>
                </a:lnTo>
                <a:lnTo>
                  <a:pt x="156044" y="21589"/>
                </a:lnTo>
                <a:lnTo>
                  <a:pt x="172661" y="21589"/>
                </a:lnTo>
                <a:lnTo>
                  <a:pt x="166697" y="20319"/>
                </a:lnTo>
                <a:lnTo>
                  <a:pt x="158056" y="19050"/>
                </a:lnTo>
                <a:close/>
              </a:path>
              <a:path extrusionOk="0" h="160019" w="283845">
                <a:moveTo>
                  <a:pt x="205054" y="19050"/>
                </a:moveTo>
                <a:lnTo>
                  <a:pt x="203428" y="19050"/>
                </a:lnTo>
                <a:lnTo>
                  <a:pt x="203225" y="20319"/>
                </a:lnTo>
                <a:lnTo>
                  <a:pt x="195135" y="20319"/>
                </a:lnTo>
                <a:lnTo>
                  <a:pt x="199364" y="21589"/>
                </a:lnTo>
                <a:lnTo>
                  <a:pt x="199516" y="22859"/>
                </a:lnTo>
                <a:lnTo>
                  <a:pt x="200571" y="22859"/>
                </a:lnTo>
                <a:lnTo>
                  <a:pt x="201129" y="21589"/>
                </a:lnTo>
                <a:lnTo>
                  <a:pt x="204050" y="21589"/>
                </a:lnTo>
                <a:lnTo>
                  <a:pt x="204254" y="20319"/>
                </a:lnTo>
                <a:lnTo>
                  <a:pt x="205054" y="19050"/>
                </a:lnTo>
                <a:close/>
              </a:path>
              <a:path extrusionOk="0" h="160019" w="283845">
                <a:moveTo>
                  <a:pt x="140772" y="16509"/>
                </a:moveTo>
                <a:lnTo>
                  <a:pt x="113093" y="16509"/>
                </a:lnTo>
                <a:lnTo>
                  <a:pt x="113080" y="19050"/>
                </a:lnTo>
                <a:lnTo>
                  <a:pt x="115176" y="20319"/>
                </a:lnTo>
                <a:lnTo>
                  <a:pt x="140322" y="20319"/>
                </a:lnTo>
                <a:lnTo>
                  <a:pt x="127888" y="19050"/>
                </a:lnTo>
                <a:lnTo>
                  <a:pt x="158056" y="19050"/>
                </a:lnTo>
                <a:lnTo>
                  <a:pt x="140772" y="16509"/>
                </a:lnTo>
                <a:close/>
              </a:path>
              <a:path extrusionOk="0" h="160019" w="283845">
                <a:moveTo>
                  <a:pt x="179031" y="16509"/>
                </a:moveTo>
                <a:lnTo>
                  <a:pt x="175920" y="16509"/>
                </a:lnTo>
                <a:lnTo>
                  <a:pt x="174701" y="19050"/>
                </a:lnTo>
                <a:lnTo>
                  <a:pt x="175577" y="20319"/>
                </a:lnTo>
                <a:lnTo>
                  <a:pt x="202679" y="20319"/>
                </a:lnTo>
                <a:lnTo>
                  <a:pt x="200850" y="19050"/>
                </a:lnTo>
                <a:lnTo>
                  <a:pt x="198932" y="19050"/>
                </a:lnTo>
                <a:lnTo>
                  <a:pt x="199135" y="17780"/>
                </a:lnTo>
                <a:lnTo>
                  <a:pt x="180441" y="17780"/>
                </a:lnTo>
                <a:lnTo>
                  <a:pt x="179031" y="16509"/>
                </a:lnTo>
                <a:close/>
              </a:path>
              <a:path extrusionOk="0" h="160019" w="283845">
                <a:moveTo>
                  <a:pt x="101206" y="17780"/>
                </a:moveTo>
                <a:lnTo>
                  <a:pt x="89814" y="19050"/>
                </a:lnTo>
                <a:lnTo>
                  <a:pt x="111112" y="19050"/>
                </a:lnTo>
                <a:lnTo>
                  <a:pt x="101206" y="17780"/>
                </a:lnTo>
                <a:close/>
              </a:path>
              <a:path extrusionOk="0" h="160019" w="283845">
                <a:moveTo>
                  <a:pt x="112026" y="16509"/>
                </a:moveTo>
                <a:lnTo>
                  <a:pt x="101206" y="16509"/>
                </a:lnTo>
                <a:lnTo>
                  <a:pt x="111251" y="17780"/>
                </a:lnTo>
                <a:lnTo>
                  <a:pt x="111366" y="19050"/>
                </a:lnTo>
                <a:lnTo>
                  <a:pt x="111988" y="19050"/>
                </a:lnTo>
                <a:lnTo>
                  <a:pt x="112026" y="16509"/>
                </a:lnTo>
                <a:close/>
              </a:path>
              <a:path extrusionOk="0" h="160019" w="283845">
                <a:moveTo>
                  <a:pt x="168313" y="16509"/>
                </a:moveTo>
                <a:lnTo>
                  <a:pt x="165442" y="17780"/>
                </a:lnTo>
                <a:lnTo>
                  <a:pt x="172364" y="17780"/>
                </a:lnTo>
                <a:lnTo>
                  <a:pt x="168313" y="16509"/>
                </a:lnTo>
                <a:close/>
              </a:path>
              <a:path extrusionOk="0" h="160019" w="283845">
                <a:moveTo>
                  <a:pt x="175044" y="15239"/>
                </a:moveTo>
                <a:lnTo>
                  <a:pt x="168376" y="15239"/>
                </a:lnTo>
                <a:lnTo>
                  <a:pt x="172923" y="16509"/>
                </a:lnTo>
                <a:lnTo>
                  <a:pt x="173088" y="17780"/>
                </a:lnTo>
                <a:lnTo>
                  <a:pt x="174028" y="17780"/>
                </a:lnTo>
                <a:lnTo>
                  <a:pt x="175044" y="15239"/>
                </a:lnTo>
                <a:close/>
              </a:path>
              <a:path extrusionOk="0" h="160019" w="283845">
                <a:moveTo>
                  <a:pt x="178587" y="15239"/>
                </a:moveTo>
                <a:lnTo>
                  <a:pt x="177266" y="15239"/>
                </a:lnTo>
                <a:lnTo>
                  <a:pt x="178828" y="16509"/>
                </a:lnTo>
                <a:lnTo>
                  <a:pt x="178587" y="15239"/>
                </a:lnTo>
                <a:close/>
              </a:path>
              <a:path extrusionOk="0" h="160019" w="283845">
                <a:moveTo>
                  <a:pt x="156198" y="6350"/>
                </a:moveTo>
                <a:lnTo>
                  <a:pt x="149580" y="6350"/>
                </a:lnTo>
                <a:lnTo>
                  <a:pt x="149821" y="7619"/>
                </a:lnTo>
                <a:lnTo>
                  <a:pt x="148361" y="7619"/>
                </a:lnTo>
                <a:lnTo>
                  <a:pt x="146888" y="8889"/>
                </a:lnTo>
                <a:lnTo>
                  <a:pt x="146532" y="10159"/>
                </a:lnTo>
                <a:lnTo>
                  <a:pt x="147573" y="10159"/>
                </a:lnTo>
                <a:lnTo>
                  <a:pt x="148323" y="11430"/>
                </a:lnTo>
                <a:lnTo>
                  <a:pt x="142760" y="11430"/>
                </a:lnTo>
                <a:lnTo>
                  <a:pt x="142392" y="13969"/>
                </a:lnTo>
                <a:lnTo>
                  <a:pt x="144576" y="15239"/>
                </a:lnTo>
                <a:lnTo>
                  <a:pt x="176720" y="15239"/>
                </a:lnTo>
                <a:lnTo>
                  <a:pt x="173354" y="13969"/>
                </a:lnTo>
                <a:lnTo>
                  <a:pt x="170319" y="13969"/>
                </a:lnTo>
                <a:lnTo>
                  <a:pt x="170256" y="12700"/>
                </a:lnTo>
                <a:lnTo>
                  <a:pt x="188024" y="12700"/>
                </a:lnTo>
                <a:lnTo>
                  <a:pt x="163995" y="7619"/>
                </a:lnTo>
                <a:lnTo>
                  <a:pt x="156198" y="6350"/>
                </a:lnTo>
                <a:close/>
              </a:path>
              <a:path extrusionOk="0" h="160019" w="283845">
                <a:moveTo>
                  <a:pt x="178942" y="12700"/>
                </a:moveTo>
                <a:lnTo>
                  <a:pt x="173456" y="12700"/>
                </a:lnTo>
                <a:lnTo>
                  <a:pt x="177368" y="13969"/>
                </a:lnTo>
                <a:lnTo>
                  <a:pt x="177126" y="15239"/>
                </a:lnTo>
                <a:lnTo>
                  <a:pt x="178447" y="15239"/>
                </a:lnTo>
                <a:lnTo>
                  <a:pt x="178561" y="13969"/>
                </a:lnTo>
                <a:lnTo>
                  <a:pt x="178942" y="12700"/>
                </a:lnTo>
                <a:close/>
              </a:path>
              <a:path extrusionOk="0" h="160019" w="283845">
                <a:moveTo>
                  <a:pt x="106768" y="10159"/>
                </a:moveTo>
                <a:lnTo>
                  <a:pt x="106768" y="12700"/>
                </a:lnTo>
                <a:lnTo>
                  <a:pt x="133540" y="12700"/>
                </a:lnTo>
                <a:lnTo>
                  <a:pt x="133299" y="11430"/>
                </a:lnTo>
                <a:lnTo>
                  <a:pt x="110451" y="11430"/>
                </a:lnTo>
                <a:lnTo>
                  <a:pt x="106768" y="10159"/>
                </a:lnTo>
                <a:close/>
              </a:path>
              <a:path extrusionOk="0" h="160019" w="283845">
                <a:moveTo>
                  <a:pt x="100075" y="7619"/>
                </a:moveTo>
                <a:lnTo>
                  <a:pt x="100139" y="11430"/>
                </a:lnTo>
                <a:lnTo>
                  <a:pt x="110261" y="8889"/>
                </a:lnTo>
                <a:lnTo>
                  <a:pt x="105536" y="8889"/>
                </a:lnTo>
                <a:lnTo>
                  <a:pt x="100075" y="7619"/>
                </a:lnTo>
                <a:close/>
              </a:path>
              <a:path extrusionOk="0" h="160019" w="283845">
                <a:moveTo>
                  <a:pt x="145503" y="8889"/>
                </a:moveTo>
                <a:lnTo>
                  <a:pt x="110261" y="8889"/>
                </a:lnTo>
                <a:lnTo>
                  <a:pt x="110451" y="11430"/>
                </a:lnTo>
                <a:lnTo>
                  <a:pt x="142087" y="11430"/>
                </a:lnTo>
                <a:lnTo>
                  <a:pt x="143497" y="10159"/>
                </a:lnTo>
                <a:lnTo>
                  <a:pt x="145719" y="10159"/>
                </a:lnTo>
                <a:lnTo>
                  <a:pt x="145503" y="8889"/>
                </a:lnTo>
                <a:close/>
              </a:path>
              <a:path extrusionOk="0" h="160019" w="283845">
                <a:moveTo>
                  <a:pt x="93322" y="3877"/>
                </a:moveTo>
                <a:lnTo>
                  <a:pt x="93040" y="3955"/>
                </a:lnTo>
                <a:lnTo>
                  <a:pt x="93040" y="8889"/>
                </a:lnTo>
                <a:lnTo>
                  <a:pt x="105536" y="6350"/>
                </a:lnTo>
                <a:lnTo>
                  <a:pt x="156198" y="6350"/>
                </a:lnTo>
                <a:lnTo>
                  <a:pt x="148402" y="5080"/>
                </a:lnTo>
                <a:lnTo>
                  <a:pt x="98336" y="5080"/>
                </a:lnTo>
                <a:lnTo>
                  <a:pt x="93322" y="3877"/>
                </a:lnTo>
                <a:close/>
              </a:path>
              <a:path extrusionOk="0" h="160019" w="283845">
                <a:moveTo>
                  <a:pt x="149263" y="6350"/>
                </a:moveTo>
                <a:lnTo>
                  <a:pt x="105536" y="6350"/>
                </a:lnTo>
                <a:lnTo>
                  <a:pt x="105536" y="8889"/>
                </a:lnTo>
                <a:lnTo>
                  <a:pt x="140398" y="8889"/>
                </a:lnTo>
                <a:lnTo>
                  <a:pt x="140169" y="7619"/>
                </a:lnTo>
                <a:lnTo>
                  <a:pt x="146138" y="7619"/>
                </a:lnTo>
                <a:lnTo>
                  <a:pt x="149263" y="6350"/>
                </a:lnTo>
                <a:close/>
              </a:path>
              <a:path extrusionOk="0" h="160019" w="283845">
                <a:moveTo>
                  <a:pt x="146138" y="7619"/>
                </a:moveTo>
                <a:lnTo>
                  <a:pt x="143713" y="7619"/>
                </a:lnTo>
                <a:lnTo>
                  <a:pt x="143560" y="8889"/>
                </a:lnTo>
                <a:lnTo>
                  <a:pt x="145681" y="8889"/>
                </a:lnTo>
                <a:lnTo>
                  <a:pt x="146138" y="7619"/>
                </a:lnTo>
                <a:close/>
              </a:path>
              <a:path extrusionOk="0" h="160019" w="283845">
                <a:moveTo>
                  <a:pt x="96695" y="0"/>
                </a:moveTo>
                <a:lnTo>
                  <a:pt x="88887" y="2539"/>
                </a:lnTo>
                <a:lnTo>
                  <a:pt x="88976" y="5080"/>
                </a:lnTo>
                <a:lnTo>
                  <a:pt x="93040" y="3955"/>
                </a:lnTo>
                <a:lnTo>
                  <a:pt x="93040" y="3809"/>
                </a:lnTo>
                <a:lnTo>
                  <a:pt x="93567" y="3809"/>
                </a:lnTo>
                <a:lnTo>
                  <a:pt x="98158" y="2539"/>
                </a:lnTo>
                <a:lnTo>
                  <a:pt x="128330" y="2539"/>
                </a:lnTo>
                <a:lnTo>
                  <a:pt x="116054" y="1269"/>
                </a:lnTo>
                <a:lnTo>
                  <a:pt x="96695" y="0"/>
                </a:lnTo>
                <a:close/>
              </a:path>
              <a:path extrusionOk="0" h="160019" w="283845">
                <a:moveTo>
                  <a:pt x="128330" y="2539"/>
                </a:moveTo>
                <a:lnTo>
                  <a:pt x="98158" y="2539"/>
                </a:lnTo>
                <a:lnTo>
                  <a:pt x="98336" y="5080"/>
                </a:lnTo>
                <a:lnTo>
                  <a:pt x="148402" y="5080"/>
                </a:lnTo>
                <a:lnTo>
                  <a:pt x="140606" y="3809"/>
                </a:lnTo>
                <a:lnTo>
                  <a:pt x="128330" y="2539"/>
                </a:lnTo>
                <a:close/>
              </a:path>
              <a:path extrusionOk="0" h="160019" w="283845">
                <a:moveTo>
                  <a:pt x="93040" y="3809"/>
                </a:moveTo>
                <a:lnTo>
                  <a:pt x="93040" y="3955"/>
                </a:lnTo>
                <a:lnTo>
                  <a:pt x="93322" y="3877"/>
                </a:lnTo>
                <a:lnTo>
                  <a:pt x="93040" y="3809"/>
                </a:lnTo>
                <a:close/>
              </a:path>
              <a:path extrusionOk="0" h="160019" w="283845">
                <a:moveTo>
                  <a:pt x="93567" y="3809"/>
                </a:moveTo>
                <a:lnTo>
                  <a:pt x="93040" y="3809"/>
                </a:lnTo>
                <a:lnTo>
                  <a:pt x="93322" y="3877"/>
                </a:lnTo>
                <a:lnTo>
                  <a:pt x="93567" y="3809"/>
                </a:lnTo>
                <a:close/>
              </a:path>
            </a:pathLst>
          </a:custGeom>
          <a:solidFill>
            <a:srgbClr val="231F20"/>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22" name="Google Shape;22;p14"/>
          <p:cNvSpPr/>
          <p:nvPr/>
        </p:nvSpPr>
        <p:spPr>
          <a:xfrm>
            <a:off x="8341969" y="1276845"/>
            <a:ext cx="577850" cy="99060"/>
          </a:xfrm>
          <a:custGeom>
            <a:rect b="b" l="l" r="r" t="t"/>
            <a:pathLst>
              <a:path extrusionOk="0" h="99059" w="577850">
                <a:moveTo>
                  <a:pt x="577278" y="0"/>
                </a:moveTo>
                <a:lnTo>
                  <a:pt x="0" y="0"/>
                </a:lnTo>
                <a:lnTo>
                  <a:pt x="0" y="98551"/>
                </a:lnTo>
                <a:lnTo>
                  <a:pt x="577278" y="98551"/>
                </a:lnTo>
                <a:lnTo>
                  <a:pt x="577278" y="0"/>
                </a:lnTo>
                <a:close/>
              </a:path>
            </a:pathLst>
          </a:custGeom>
          <a:solidFill>
            <a:srgbClr val="ED1C24"/>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23" name="Google Shape;23;p14"/>
          <p:cNvSpPr/>
          <p:nvPr/>
        </p:nvSpPr>
        <p:spPr>
          <a:xfrm>
            <a:off x="8378818" y="1304546"/>
            <a:ext cx="504190" cy="43180"/>
          </a:xfrm>
          <a:custGeom>
            <a:rect b="b" l="l" r="r" t="t"/>
            <a:pathLst>
              <a:path extrusionOk="0" h="43180" w="504190">
                <a:moveTo>
                  <a:pt x="476199" y="673"/>
                </a:moveTo>
                <a:lnTo>
                  <a:pt x="465708" y="673"/>
                </a:lnTo>
                <a:lnTo>
                  <a:pt x="465708" y="42392"/>
                </a:lnTo>
                <a:lnTo>
                  <a:pt x="475284" y="42392"/>
                </a:lnTo>
                <a:lnTo>
                  <a:pt x="475284" y="19113"/>
                </a:lnTo>
                <a:lnTo>
                  <a:pt x="475106" y="14096"/>
                </a:lnTo>
                <a:lnTo>
                  <a:pt x="484791" y="14096"/>
                </a:lnTo>
                <a:lnTo>
                  <a:pt x="476199" y="673"/>
                </a:lnTo>
                <a:close/>
              </a:path>
              <a:path extrusionOk="0" h="43180" w="504190">
                <a:moveTo>
                  <a:pt x="484791" y="14096"/>
                </a:moveTo>
                <a:lnTo>
                  <a:pt x="475106" y="14096"/>
                </a:lnTo>
                <a:lnTo>
                  <a:pt x="493496" y="42392"/>
                </a:lnTo>
                <a:lnTo>
                  <a:pt x="503567" y="42392"/>
                </a:lnTo>
                <a:lnTo>
                  <a:pt x="503567" y="28727"/>
                </a:lnTo>
                <a:lnTo>
                  <a:pt x="494156" y="28727"/>
                </a:lnTo>
                <a:lnTo>
                  <a:pt x="484791" y="14096"/>
                </a:lnTo>
                <a:close/>
              </a:path>
              <a:path extrusionOk="0" h="43180" w="504190">
                <a:moveTo>
                  <a:pt x="503567" y="673"/>
                </a:moveTo>
                <a:lnTo>
                  <a:pt x="493979" y="673"/>
                </a:lnTo>
                <a:lnTo>
                  <a:pt x="493979" y="24015"/>
                </a:lnTo>
                <a:lnTo>
                  <a:pt x="494156" y="28727"/>
                </a:lnTo>
                <a:lnTo>
                  <a:pt x="503567" y="28727"/>
                </a:lnTo>
                <a:lnTo>
                  <a:pt x="503567" y="673"/>
                </a:lnTo>
                <a:close/>
              </a:path>
              <a:path extrusionOk="0" h="43180" w="504190">
                <a:moveTo>
                  <a:pt x="426275" y="0"/>
                </a:moveTo>
                <a:lnTo>
                  <a:pt x="417561" y="1476"/>
                </a:lnTo>
                <a:lnTo>
                  <a:pt x="410513" y="5737"/>
                </a:lnTo>
                <a:lnTo>
                  <a:pt x="405796" y="12526"/>
                </a:lnTo>
                <a:lnTo>
                  <a:pt x="404075" y="21589"/>
                </a:lnTo>
                <a:lnTo>
                  <a:pt x="405796" y="30645"/>
                </a:lnTo>
                <a:lnTo>
                  <a:pt x="410513" y="37417"/>
                </a:lnTo>
                <a:lnTo>
                  <a:pt x="417561" y="41660"/>
                </a:lnTo>
                <a:lnTo>
                  <a:pt x="426275" y="43129"/>
                </a:lnTo>
                <a:lnTo>
                  <a:pt x="434991" y="41660"/>
                </a:lnTo>
                <a:lnTo>
                  <a:pt x="442044" y="37417"/>
                </a:lnTo>
                <a:lnTo>
                  <a:pt x="444136" y="34416"/>
                </a:lnTo>
                <a:lnTo>
                  <a:pt x="419303" y="34416"/>
                </a:lnTo>
                <a:lnTo>
                  <a:pt x="414019" y="29336"/>
                </a:lnTo>
                <a:lnTo>
                  <a:pt x="414019" y="13360"/>
                </a:lnTo>
                <a:lnTo>
                  <a:pt x="419303" y="8343"/>
                </a:lnTo>
                <a:lnTo>
                  <a:pt x="443856" y="8343"/>
                </a:lnTo>
                <a:lnTo>
                  <a:pt x="442044" y="5737"/>
                </a:lnTo>
                <a:lnTo>
                  <a:pt x="434991" y="1476"/>
                </a:lnTo>
                <a:lnTo>
                  <a:pt x="426275" y="0"/>
                </a:lnTo>
                <a:close/>
              </a:path>
              <a:path extrusionOk="0" h="43180" w="504190">
                <a:moveTo>
                  <a:pt x="443856" y="8343"/>
                </a:moveTo>
                <a:lnTo>
                  <a:pt x="433260" y="8343"/>
                </a:lnTo>
                <a:lnTo>
                  <a:pt x="438464" y="13360"/>
                </a:lnTo>
                <a:lnTo>
                  <a:pt x="438543" y="29336"/>
                </a:lnTo>
                <a:lnTo>
                  <a:pt x="433260" y="34416"/>
                </a:lnTo>
                <a:lnTo>
                  <a:pt x="444136" y="34416"/>
                </a:lnTo>
                <a:lnTo>
                  <a:pt x="446765" y="30645"/>
                </a:lnTo>
                <a:lnTo>
                  <a:pt x="448487" y="21589"/>
                </a:lnTo>
                <a:lnTo>
                  <a:pt x="446765" y="12526"/>
                </a:lnTo>
                <a:lnTo>
                  <a:pt x="443856" y="8343"/>
                </a:lnTo>
                <a:close/>
              </a:path>
              <a:path extrusionOk="0" h="43180" w="504190">
                <a:moveTo>
                  <a:pt x="385368" y="673"/>
                </a:moveTo>
                <a:lnTo>
                  <a:pt x="375538" y="673"/>
                </a:lnTo>
                <a:lnTo>
                  <a:pt x="375538" y="42392"/>
                </a:lnTo>
                <a:lnTo>
                  <a:pt x="385368" y="42392"/>
                </a:lnTo>
                <a:lnTo>
                  <a:pt x="385368" y="673"/>
                </a:lnTo>
                <a:close/>
              </a:path>
              <a:path extrusionOk="0" h="43180" w="504190">
                <a:moveTo>
                  <a:pt x="345236" y="8407"/>
                </a:moveTo>
                <a:lnTo>
                  <a:pt x="335406" y="8407"/>
                </a:lnTo>
                <a:lnTo>
                  <a:pt x="335406" y="42392"/>
                </a:lnTo>
                <a:lnTo>
                  <a:pt x="345236" y="42392"/>
                </a:lnTo>
                <a:lnTo>
                  <a:pt x="345236" y="8407"/>
                </a:lnTo>
                <a:close/>
              </a:path>
              <a:path extrusionOk="0" h="43180" w="504190">
                <a:moveTo>
                  <a:pt x="356044" y="673"/>
                </a:moveTo>
                <a:lnTo>
                  <a:pt x="324611" y="673"/>
                </a:lnTo>
                <a:lnTo>
                  <a:pt x="324611" y="8407"/>
                </a:lnTo>
                <a:lnTo>
                  <a:pt x="356044" y="8407"/>
                </a:lnTo>
                <a:lnTo>
                  <a:pt x="356044" y="673"/>
                </a:lnTo>
                <a:close/>
              </a:path>
              <a:path extrusionOk="0" h="43180" w="504190">
                <a:moveTo>
                  <a:pt x="298068" y="609"/>
                </a:moveTo>
                <a:lnTo>
                  <a:pt x="287870" y="609"/>
                </a:lnTo>
                <a:lnTo>
                  <a:pt x="272097" y="42392"/>
                </a:lnTo>
                <a:lnTo>
                  <a:pt x="282295" y="42392"/>
                </a:lnTo>
                <a:lnTo>
                  <a:pt x="285267" y="33985"/>
                </a:lnTo>
                <a:lnTo>
                  <a:pt x="310668" y="33985"/>
                </a:lnTo>
                <a:lnTo>
                  <a:pt x="307791" y="26365"/>
                </a:lnTo>
                <a:lnTo>
                  <a:pt x="287515" y="26365"/>
                </a:lnTo>
                <a:lnTo>
                  <a:pt x="292734" y="11379"/>
                </a:lnTo>
                <a:lnTo>
                  <a:pt x="302134" y="11379"/>
                </a:lnTo>
                <a:lnTo>
                  <a:pt x="298068" y="609"/>
                </a:lnTo>
                <a:close/>
              </a:path>
              <a:path extrusionOk="0" h="43180" w="504190">
                <a:moveTo>
                  <a:pt x="310668" y="33985"/>
                </a:moveTo>
                <a:lnTo>
                  <a:pt x="300202" y="33985"/>
                </a:lnTo>
                <a:lnTo>
                  <a:pt x="303174" y="42392"/>
                </a:lnTo>
                <a:lnTo>
                  <a:pt x="313842" y="42392"/>
                </a:lnTo>
                <a:lnTo>
                  <a:pt x="310668" y="33985"/>
                </a:lnTo>
                <a:close/>
              </a:path>
              <a:path extrusionOk="0" h="43180" w="504190">
                <a:moveTo>
                  <a:pt x="302134" y="11379"/>
                </a:moveTo>
                <a:lnTo>
                  <a:pt x="292734" y="11379"/>
                </a:lnTo>
                <a:lnTo>
                  <a:pt x="297941" y="26365"/>
                </a:lnTo>
                <a:lnTo>
                  <a:pt x="307791" y="26365"/>
                </a:lnTo>
                <a:lnTo>
                  <a:pt x="302134" y="11379"/>
                </a:lnTo>
                <a:close/>
              </a:path>
              <a:path extrusionOk="0" h="43180" w="504190">
                <a:moveTo>
                  <a:pt x="243077" y="673"/>
                </a:moveTo>
                <a:lnTo>
                  <a:pt x="221589" y="673"/>
                </a:lnTo>
                <a:lnTo>
                  <a:pt x="221589" y="42392"/>
                </a:lnTo>
                <a:lnTo>
                  <a:pt x="243077" y="42392"/>
                </a:lnTo>
                <a:lnTo>
                  <a:pt x="248475" y="40335"/>
                </a:lnTo>
                <a:lnTo>
                  <a:pt x="251942" y="37439"/>
                </a:lnTo>
                <a:lnTo>
                  <a:pt x="255447" y="34467"/>
                </a:lnTo>
                <a:lnTo>
                  <a:pt x="255688" y="34112"/>
                </a:lnTo>
                <a:lnTo>
                  <a:pt x="231368" y="34112"/>
                </a:lnTo>
                <a:lnTo>
                  <a:pt x="231368" y="8775"/>
                </a:lnTo>
                <a:lnTo>
                  <a:pt x="255568" y="8775"/>
                </a:lnTo>
                <a:lnTo>
                  <a:pt x="255447" y="8597"/>
                </a:lnTo>
                <a:lnTo>
                  <a:pt x="251942" y="5689"/>
                </a:lnTo>
                <a:lnTo>
                  <a:pt x="248475" y="2730"/>
                </a:lnTo>
                <a:lnTo>
                  <a:pt x="243077" y="673"/>
                </a:lnTo>
                <a:close/>
              </a:path>
              <a:path extrusionOk="0" h="43180" w="504190">
                <a:moveTo>
                  <a:pt x="255568" y="8775"/>
                </a:moveTo>
                <a:lnTo>
                  <a:pt x="240398" y="8775"/>
                </a:lnTo>
                <a:lnTo>
                  <a:pt x="243319" y="10109"/>
                </a:lnTo>
                <a:lnTo>
                  <a:pt x="245071" y="11734"/>
                </a:lnTo>
                <a:lnTo>
                  <a:pt x="246837" y="13436"/>
                </a:lnTo>
                <a:lnTo>
                  <a:pt x="248767" y="16395"/>
                </a:lnTo>
                <a:lnTo>
                  <a:pt x="248767" y="26669"/>
                </a:lnTo>
                <a:lnTo>
                  <a:pt x="246837" y="29451"/>
                </a:lnTo>
                <a:lnTo>
                  <a:pt x="245071" y="31089"/>
                </a:lnTo>
                <a:lnTo>
                  <a:pt x="243319" y="32791"/>
                </a:lnTo>
                <a:lnTo>
                  <a:pt x="240398" y="34112"/>
                </a:lnTo>
                <a:lnTo>
                  <a:pt x="255688" y="34112"/>
                </a:lnTo>
                <a:lnTo>
                  <a:pt x="258724" y="29629"/>
                </a:lnTo>
                <a:lnTo>
                  <a:pt x="258724" y="13436"/>
                </a:lnTo>
                <a:lnTo>
                  <a:pt x="255568" y="8775"/>
                </a:lnTo>
                <a:close/>
              </a:path>
              <a:path extrusionOk="0" h="43180" w="504190">
                <a:moveTo>
                  <a:pt x="173240" y="673"/>
                </a:moveTo>
                <a:lnTo>
                  <a:pt x="162750" y="673"/>
                </a:lnTo>
                <a:lnTo>
                  <a:pt x="162750" y="42392"/>
                </a:lnTo>
                <a:lnTo>
                  <a:pt x="172338" y="42392"/>
                </a:lnTo>
                <a:lnTo>
                  <a:pt x="172338" y="19113"/>
                </a:lnTo>
                <a:lnTo>
                  <a:pt x="172161" y="14096"/>
                </a:lnTo>
                <a:lnTo>
                  <a:pt x="181839" y="14096"/>
                </a:lnTo>
                <a:lnTo>
                  <a:pt x="173240" y="673"/>
                </a:lnTo>
                <a:close/>
              </a:path>
              <a:path extrusionOk="0" h="43180" w="504190">
                <a:moveTo>
                  <a:pt x="181839" y="14096"/>
                </a:moveTo>
                <a:lnTo>
                  <a:pt x="172161" y="14096"/>
                </a:lnTo>
                <a:lnTo>
                  <a:pt x="190538" y="42392"/>
                </a:lnTo>
                <a:lnTo>
                  <a:pt x="200621" y="42392"/>
                </a:lnTo>
                <a:lnTo>
                  <a:pt x="200621" y="28727"/>
                </a:lnTo>
                <a:lnTo>
                  <a:pt x="191211" y="28727"/>
                </a:lnTo>
                <a:lnTo>
                  <a:pt x="181839" y="14096"/>
                </a:lnTo>
                <a:close/>
              </a:path>
              <a:path extrusionOk="0" h="43180" w="504190">
                <a:moveTo>
                  <a:pt x="200621" y="673"/>
                </a:moveTo>
                <a:lnTo>
                  <a:pt x="191033" y="673"/>
                </a:lnTo>
                <a:lnTo>
                  <a:pt x="191033" y="24015"/>
                </a:lnTo>
                <a:lnTo>
                  <a:pt x="191211" y="28727"/>
                </a:lnTo>
                <a:lnTo>
                  <a:pt x="200621" y="28727"/>
                </a:lnTo>
                <a:lnTo>
                  <a:pt x="200621" y="673"/>
                </a:lnTo>
                <a:close/>
              </a:path>
              <a:path extrusionOk="0" h="43180" w="504190">
                <a:moveTo>
                  <a:pt x="116243" y="673"/>
                </a:moveTo>
                <a:lnTo>
                  <a:pt x="106349" y="673"/>
                </a:lnTo>
                <a:lnTo>
                  <a:pt x="106349" y="30848"/>
                </a:lnTo>
                <a:lnTo>
                  <a:pt x="107378" y="34899"/>
                </a:lnTo>
                <a:lnTo>
                  <a:pt x="110299" y="38099"/>
                </a:lnTo>
                <a:lnTo>
                  <a:pt x="113271" y="41249"/>
                </a:lnTo>
                <a:lnTo>
                  <a:pt x="117767" y="43065"/>
                </a:lnTo>
                <a:lnTo>
                  <a:pt x="129959" y="43065"/>
                </a:lnTo>
                <a:lnTo>
                  <a:pt x="134505" y="41249"/>
                </a:lnTo>
                <a:lnTo>
                  <a:pt x="140398" y="34899"/>
                </a:lnTo>
                <a:lnTo>
                  <a:pt x="140488" y="34543"/>
                </a:lnTo>
                <a:lnTo>
                  <a:pt x="121157" y="34543"/>
                </a:lnTo>
                <a:lnTo>
                  <a:pt x="119214" y="33502"/>
                </a:lnTo>
                <a:lnTo>
                  <a:pt x="117881" y="31940"/>
                </a:lnTo>
                <a:lnTo>
                  <a:pt x="116484" y="30238"/>
                </a:lnTo>
                <a:lnTo>
                  <a:pt x="116243" y="27939"/>
                </a:lnTo>
                <a:lnTo>
                  <a:pt x="116243" y="673"/>
                </a:lnTo>
                <a:close/>
              </a:path>
              <a:path extrusionOk="0" h="43180" w="504190">
                <a:moveTo>
                  <a:pt x="141427" y="673"/>
                </a:moveTo>
                <a:lnTo>
                  <a:pt x="131533" y="673"/>
                </a:lnTo>
                <a:lnTo>
                  <a:pt x="131533" y="27939"/>
                </a:lnTo>
                <a:lnTo>
                  <a:pt x="131292" y="30238"/>
                </a:lnTo>
                <a:lnTo>
                  <a:pt x="129895" y="31940"/>
                </a:lnTo>
                <a:lnTo>
                  <a:pt x="128562" y="33502"/>
                </a:lnTo>
                <a:lnTo>
                  <a:pt x="126618" y="34543"/>
                </a:lnTo>
                <a:lnTo>
                  <a:pt x="140488" y="34543"/>
                </a:lnTo>
                <a:lnTo>
                  <a:pt x="141427" y="30848"/>
                </a:lnTo>
                <a:lnTo>
                  <a:pt x="141427" y="673"/>
                </a:lnTo>
                <a:close/>
              </a:path>
              <a:path extrusionOk="0" h="43180" w="504190">
                <a:moveTo>
                  <a:pt x="65824" y="0"/>
                </a:moveTo>
                <a:lnTo>
                  <a:pt x="57100" y="1476"/>
                </a:lnTo>
                <a:lnTo>
                  <a:pt x="50044" y="5737"/>
                </a:lnTo>
                <a:lnTo>
                  <a:pt x="45321" y="12526"/>
                </a:lnTo>
                <a:lnTo>
                  <a:pt x="43599" y="21589"/>
                </a:lnTo>
                <a:lnTo>
                  <a:pt x="45321" y="30645"/>
                </a:lnTo>
                <a:lnTo>
                  <a:pt x="50044" y="37417"/>
                </a:lnTo>
                <a:lnTo>
                  <a:pt x="57100" y="41660"/>
                </a:lnTo>
                <a:lnTo>
                  <a:pt x="65824" y="43129"/>
                </a:lnTo>
                <a:lnTo>
                  <a:pt x="74538" y="41660"/>
                </a:lnTo>
                <a:lnTo>
                  <a:pt x="81586" y="37417"/>
                </a:lnTo>
                <a:lnTo>
                  <a:pt x="83676" y="34416"/>
                </a:lnTo>
                <a:lnTo>
                  <a:pt x="58839" y="34416"/>
                </a:lnTo>
                <a:lnTo>
                  <a:pt x="53555" y="29336"/>
                </a:lnTo>
                <a:lnTo>
                  <a:pt x="53555" y="13360"/>
                </a:lnTo>
                <a:lnTo>
                  <a:pt x="58839" y="8343"/>
                </a:lnTo>
                <a:lnTo>
                  <a:pt x="83397" y="8343"/>
                </a:lnTo>
                <a:lnTo>
                  <a:pt x="81586" y="5737"/>
                </a:lnTo>
                <a:lnTo>
                  <a:pt x="74538" y="1476"/>
                </a:lnTo>
                <a:lnTo>
                  <a:pt x="65824" y="0"/>
                </a:lnTo>
                <a:close/>
              </a:path>
              <a:path extrusionOk="0" h="43180" w="504190">
                <a:moveTo>
                  <a:pt x="83397" y="8343"/>
                </a:moveTo>
                <a:lnTo>
                  <a:pt x="72796" y="8343"/>
                </a:lnTo>
                <a:lnTo>
                  <a:pt x="77988" y="13360"/>
                </a:lnTo>
                <a:lnTo>
                  <a:pt x="78066" y="29336"/>
                </a:lnTo>
                <a:lnTo>
                  <a:pt x="72796" y="34416"/>
                </a:lnTo>
                <a:lnTo>
                  <a:pt x="83676" y="34416"/>
                </a:lnTo>
                <a:lnTo>
                  <a:pt x="86303" y="30645"/>
                </a:lnTo>
                <a:lnTo>
                  <a:pt x="88023" y="21589"/>
                </a:lnTo>
                <a:lnTo>
                  <a:pt x="86303" y="12526"/>
                </a:lnTo>
                <a:lnTo>
                  <a:pt x="83397" y="8343"/>
                </a:lnTo>
                <a:close/>
              </a:path>
              <a:path extrusionOk="0" h="43180" w="504190">
                <a:moveTo>
                  <a:pt x="26149" y="673"/>
                </a:moveTo>
                <a:lnTo>
                  <a:pt x="0" y="673"/>
                </a:lnTo>
                <a:lnTo>
                  <a:pt x="0" y="42392"/>
                </a:lnTo>
                <a:lnTo>
                  <a:pt x="9753" y="42392"/>
                </a:lnTo>
                <a:lnTo>
                  <a:pt x="9753" y="26492"/>
                </a:lnTo>
                <a:lnTo>
                  <a:pt x="25171" y="26492"/>
                </a:lnTo>
                <a:lnTo>
                  <a:pt x="25171" y="18694"/>
                </a:lnTo>
                <a:lnTo>
                  <a:pt x="9753" y="18694"/>
                </a:lnTo>
                <a:lnTo>
                  <a:pt x="9753" y="8470"/>
                </a:lnTo>
                <a:lnTo>
                  <a:pt x="26149" y="8470"/>
                </a:lnTo>
                <a:lnTo>
                  <a:pt x="26149" y="673"/>
                </a:lnTo>
                <a:close/>
              </a:path>
            </a:pathLst>
          </a:custGeom>
          <a:solidFill>
            <a:srgbClr val="FFFFFF"/>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pic>
        <p:nvPicPr>
          <p:cNvPr id="24" name="Google Shape;24;p14"/>
          <p:cNvPicPr preferRelativeResize="0"/>
          <p:nvPr/>
        </p:nvPicPr>
        <p:blipFill rotWithShape="1">
          <a:blip r:embed="rId6">
            <a:alphaModFix/>
          </a:blip>
          <a:srcRect b="0" l="0" r="0" t="0"/>
          <a:stretch/>
        </p:blipFill>
        <p:spPr>
          <a:xfrm>
            <a:off x="10885961" y="1295711"/>
            <a:ext cx="98882" cy="98882"/>
          </a:xfrm>
          <a:prstGeom prst="rect">
            <a:avLst/>
          </a:prstGeom>
          <a:noFill/>
          <a:ln>
            <a:noFill/>
          </a:ln>
        </p:spPr>
      </p:pic>
      <p:pic>
        <p:nvPicPr>
          <p:cNvPr id="25" name="Google Shape;25;p14"/>
          <p:cNvPicPr preferRelativeResize="0"/>
          <p:nvPr/>
        </p:nvPicPr>
        <p:blipFill rotWithShape="1">
          <a:blip r:embed="rId6">
            <a:alphaModFix/>
          </a:blip>
          <a:srcRect b="0" l="0" r="0" t="0"/>
          <a:stretch/>
        </p:blipFill>
        <p:spPr>
          <a:xfrm>
            <a:off x="10885961" y="1614133"/>
            <a:ext cx="98882" cy="98882"/>
          </a:xfrm>
          <a:prstGeom prst="rect">
            <a:avLst/>
          </a:prstGeom>
          <a:noFill/>
          <a:ln>
            <a:noFill/>
          </a:ln>
        </p:spPr>
      </p:pic>
      <p:pic>
        <p:nvPicPr>
          <p:cNvPr id="26" name="Google Shape;26;p14"/>
          <p:cNvPicPr preferRelativeResize="0"/>
          <p:nvPr/>
        </p:nvPicPr>
        <p:blipFill rotWithShape="1">
          <a:blip r:embed="rId6">
            <a:alphaModFix/>
          </a:blip>
          <a:srcRect b="0" l="0" r="0" t="0"/>
          <a:stretch/>
        </p:blipFill>
        <p:spPr>
          <a:xfrm>
            <a:off x="10665413" y="1295711"/>
            <a:ext cx="98882" cy="98882"/>
          </a:xfrm>
          <a:prstGeom prst="rect">
            <a:avLst/>
          </a:prstGeom>
          <a:noFill/>
          <a:ln>
            <a:noFill/>
          </a:ln>
        </p:spPr>
      </p:pic>
      <p:pic>
        <p:nvPicPr>
          <p:cNvPr id="27" name="Google Shape;27;p14"/>
          <p:cNvPicPr preferRelativeResize="0"/>
          <p:nvPr/>
        </p:nvPicPr>
        <p:blipFill rotWithShape="1">
          <a:blip r:embed="rId6">
            <a:alphaModFix/>
          </a:blip>
          <a:srcRect b="0" l="0" r="0" t="0"/>
          <a:stretch/>
        </p:blipFill>
        <p:spPr>
          <a:xfrm>
            <a:off x="10665413" y="1614133"/>
            <a:ext cx="98882" cy="98882"/>
          </a:xfrm>
          <a:prstGeom prst="rect">
            <a:avLst/>
          </a:prstGeom>
          <a:noFill/>
          <a:ln>
            <a:noFill/>
          </a:ln>
        </p:spPr>
      </p:pic>
      <p:pic>
        <p:nvPicPr>
          <p:cNvPr id="28" name="Google Shape;28;p14"/>
          <p:cNvPicPr preferRelativeResize="0"/>
          <p:nvPr/>
        </p:nvPicPr>
        <p:blipFill rotWithShape="1">
          <a:blip r:embed="rId6">
            <a:alphaModFix/>
          </a:blip>
          <a:srcRect b="0" l="0" r="0" t="0"/>
          <a:stretch/>
        </p:blipFill>
        <p:spPr>
          <a:xfrm>
            <a:off x="10444866" y="1295711"/>
            <a:ext cx="98882" cy="98882"/>
          </a:xfrm>
          <a:prstGeom prst="rect">
            <a:avLst/>
          </a:prstGeom>
          <a:noFill/>
          <a:ln>
            <a:noFill/>
          </a:ln>
        </p:spPr>
      </p:pic>
      <p:pic>
        <p:nvPicPr>
          <p:cNvPr id="29" name="Google Shape;29;p14"/>
          <p:cNvPicPr preferRelativeResize="0"/>
          <p:nvPr/>
        </p:nvPicPr>
        <p:blipFill rotWithShape="1">
          <a:blip r:embed="rId6">
            <a:alphaModFix/>
          </a:blip>
          <a:srcRect b="0" l="0" r="0" t="0"/>
          <a:stretch/>
        </p:blipFill>
        <p:spPr>
          <a:xfrm>
            <a:off x="10444866" y="1614133"/>
            <a:ext cx="98882" cy="98882"/>
          </a:xfrm>
          <a:prstGeom prst="rect">
            <a:avLst/>
          </a:prstGeom>
          <a:noFill/>
          <a:ln>
            <a:noFill/>
          </a:ln>
        </p:spPr>
      </p:pic>
      <p:pic>
        <p:nvPicPr>
          <p:cNvPr id="30" name="Google Shape;30;p14"/>
          <p:cNvPicPr preferRelativeResize="0"/>
          <p:nvPr/>
        </p:nvPicPr>
        <p:blipFill rotWithShape="1">
          <a:blip r:embed="rId6">
            <a:alphaModFix/>
          </a:blip>
          <a:srcRect b="0" l="0" r="0" t="0"/>
          <a:stretch/>
        </p:blipFill>
        <p:spPr>
          <a:xfrm>
            <a:off x="11087101" y="1295711"/>
            <a:ext cx="98882" cy="98882"/>
          </a:xfrm>
          <a:prstGeom prst="rect">
            <a:avLst/>
          </a:prstGeom>
          <a:noFill/>
          <a:ln>
            <a:noFill/>
          </a:ln>
        </p:spPr>
      </p:pic>
      <p:pic>
        <p:nvPicPr>
          <p:cNvPr id="31" name="Google Shape;31;p14"/>
          <p:cNvPicPr preferRelativeResize="0"/>
          <p:nvPr/>
        </p:nvPicPr>
        <p:blipFill rotWithShape="1">
          <a:blip r:embed="rId6">
            <a:alphaModFix/>
          </a:blip>
          <a:srcRect b="0" l="0" r="0" t="0"/>
          <a:stretch/>
        </p:blipFill>
        <p:spPr>
          <a:xfrm>
            <a:off x="11087101" y="1614133"/>
            <a:ext cx="98882" cy="98882"/>
          </a:xfrm>
          <a:prstGeom prst="rect">
            <a:avLst/>
          </a:prstGeom>
          <a:noFill/>
          <a:ln>
            <a:noFill/>
          </a:ln>
        </p:spPr>
      </p:pic>
      <p:pic>
        <p:nvPicPr>
          <p:cNvPr id="32" name="Google Shape;32;p14"/>
          <p:cNvPicPr preferRelativeResize="0"/>
          <p:nvPr/>
        </p:nvPicPr>
        <p:blipFill rotWithShape="1">
          <a:blip r:embed="rId6">
            <a:alphaModFix/>
          </a:blip>
          <a:srcRect b="0" l="0" r="0" t="0"/>
          <a:stretch/>
        </p:blipFill>
        <p:spPr>
          <a:xfrm>
            <a:off x="10885961" y="682440"/>
            <a:ext cx="98882" cy="98882"/>
          </a:xfrm>
          <a:prstGeom prst="rect">
            <a:avLst/>
          </a:prstGeom>
          <a:noFill/>
          <a:ln>
            <a:noFill/>
          </a:ln>
        </p:spPr>
      </p:pic>
      <p:pic>
        <p:nvPicPr>
          <p:cNvPr id="33" name="Google Shape;33;p14"/>
          <p:cNvPicPr preferRelativeResize="0"/>
          <p:nvPr/>
        </p:nvPicPr>
        <p:blipFill rotWithShape="1">
          <a:blip r:embed="rId6">
            <a:alphaModFix/>
          </a:blip>
          <a:srcRect b="0" l="0" r="0" t="0"/>
          <a:stretch/>
        </p:blipFill>
        <p:spPr>
          <a:xfrm>
            <a:off x="10885961" y="1000862"/>
            <a:ext cx="98882" cy="98882"/>
          </a:xfrm>
          <a:prstGeom prst="rect">
            <a:avLst/>
          </a:prstGeom>
          <a:noFill/>
          <a:ln>
            <a:noFill/>
          </a:ln>
        </p:spPr>
      </p:pic>
      <p:pic>
        <p:nvPicPr>
          <p:cNvPr id="34" name="Google Shape;34;p14"/>
          <p:cNvPicPr preferRelativeResize="0"/>
          <p:nvPr/>
        </p:nvPicPr>
        <p:blipFill rotWithShape="1">
          <a:blip r:embed="rId6">
            <a:alphaModFix/>
          </a:blip>
          <a:srcRect b="0" l="0" r="0" t="0"/>
          <a:stretch/>
        </p:blipFill>
        <p:spPr>
          <a:xfrm>
            <a:off x="10665413" y="682440"/>
            <a:ext cx="98882" cy="98882"/>
          </a:xfrm>
          <a:prstGeom prst="rect">
            <a:avLst/>
          </a:prstGeom>
          <a:noFill/>
          <a:ln>
            <a:noFill/>
          </a:ln>
        </p:spPr>
      </p:pic>
      <p:pic>
        <p:nvPicPr>
          <p:cNvPr id="35" name="Google Shape;35;p14"/>
          <p:cNvPicPr preferRelativeResize="0"/>
          <p:nvPr/>
        </p:nvPicPr>
        <p:blipFill rotWithShape="1">
          <a:blip r:embed="rId6">
            <a:alphaModFix/>
          </a:blip>
          <a:srcRect b="0" l="0" r="0" t="0"/>
          <a:stretch/>
        </p:blipFill>
        <p:spPr>
          <a:xfrm>
            <a:off x="10665413" y="1000862"/>
            <a:ext cx="98882" cy="98882"/>
          </a:xfrm>
          <a:prstGeom prst="rect">
            <a:avLst/>
          </a:prstGeom>
          <a:noFill/>
          <a:ln>
            <a:noFill/>
          </a:ln>
        </p:spPr>
      </p:pic>
      <p:pic>
        <p:nvPicPr>
          <p:cNvPr id="36" name="Google Shape;36;p14"/>
          <p:cNvPicPr preferRelativeResize="0"/>
          <p:nvPr/>
        </p:nvPicPr>
        <p:blipFill rotWithShape="1">
          <a:blip r:embed="rId6">
            <a:alphaModFix/>
          </a:blip>
          <a:srcRect b="0" l="0" r="0" t="0"/>
          <a:stretch/>
        </p:blipFill>
        <p:spPr>
          <a:xfrm>
            <a:off x="10444866" y="682440"/>
            <a:ext cx="98882" cy="98882"/>
          </a:xfrm>
          <a:prstGeom prst="rect">
            <a:avLst/>
          </a:prstGeom>
          <a:noFill/>
          <a:ln>
            <a:noFill/>
          </a:ln>
        </p:spPr>
      </p:pic>
      <p:pic>
        <p:nvPicPr>
          <p:cNvPr id="37" name="Google Shape;37;p14"/>
          <p:cNvPicPr preferRelativeResize="0"/>
          <p:nvPr/>
        </p:nvPicPr>
        <p:blipFill rotWithShape="1">
          <a:blip r:embed="rId6">
            <a:alphaModFix/>
          </a:blip>
          <a:srcRect b="0" l="0" r="0" t="0"/>
          <a:stretch/>
        </p:blipFill>
        <p:spPr>
          <a:xfrm>
            <a:off x="10444866" y="1000862"/>
            <a:ext cx="98882" cy="98882"/>
          </a:xfrm>
          <a:prstGeom prst="rect">
            <a:avLst/>
          </a:prstGeom>
          <a:noFill/>
          <a:ln>
            <a:noFill/>
          </a:ln>
        </p:spPr>
      </p:pic>
      <p:pic>
        <p:nvPicPr>
          <p:cNvPr id="38" name="Google Shape;38;p14"/>
          <p:cNvPicPr preferRelativeResize="0"/>
          <p:nvPr/>
        </p:nvPicPr>
        <p:blipFill rotWithShape="1">
          <a:blip r:embed="rId6">
            <a:alphaModFix/>
          </a:blip>
          <a:srcRect b="0" l="0" r="0" t="0"/>
          <a:stretch/>
        </p:blipFill>
        <p:spPr>
          <a:xfrm>
            <a:off x="11087101" y="682440"/>
            <a:ext cx="98882" cy="98882"/>
          </a:xfrm>
          <a:prstGeom prst="rect">
            <a:avLst/>
          </a:prstGeom>
          <a:noFill/>
          <a:ln>
            <a:noFill/>
          </a:ln>
        </p:spPr>
      </p:pic>
      <p:pic>
        <p:nvPicPr>
          <p:cNvPr id="39" name="Google Shape;39;p14"/>
          <p:cNvPicPr preferRelativeResize="0"/>
          <p:nvPr/>
        </p:nvPicPr>
        <p:blipFill rotWithShape="1">
          <a:blip r:embed="rId6">
            <a:alphaModFix/>
          </a:blip>
          <a:srcRect b="0" l="0" r="0" t="0"/>
          <a:stretch/>
        </p:blipFill>
        <p:spPr>
          <a:xfrm>
            <a:off x="11087101" y="1000862"/>
            <a:ext cx="98882" cy="98882"/>
          </a:xfrm>
          <a:prstGeom prst="rect">
            <a:avLst/>
          </a:prstGeom>
          <a:noFill/>
          <a:ln>
            <a:noFill/>
          </a:ln>
        </p:spPr>
      </p:pic>
      <p:pic>
        <p:nvPicPr>
          <p:cNvPr id="40" name="Google Shape;40;p14"/>
          <p:cNvPicPr preferRelativeResize="0"/>
          <p:nvPr/>
        </p:nvPicPr>
        <p:blipFill rotWithShape="1">
          <a:blip r:embed="rId6">
            <a:alphaModFix/>
          </a:blip>
          <a:srcRect b="0" l="0" r="0" t="0"/>
          <a:stretch/>
        </p:blipFill>
        <p:spPr>
          <a:xfrm>
            <a:off x="11291007" y="1295711"/>
            <a:ext cx="98882" cy="98882"/>
          </a:xfrm>
          <a:prstGeom prst="rect">
            <a:avLst/>
          </a:prstGeom>
          <a:noFill/>
          <a:ln>
            <a:noFill/>
          </a:ln>
        </p:spPr>
      </p:pic>
      <p:pic>
        <p:nvPicPr>
          <p:cNvPr id="41" name="Google Shape;41;p14"/>
          <p:cNvPicPr preferRelativeResize="0"/>
          <p:nvPr/>
        </p:nvPicPr>
        <p:blipFill rotWithShape="1">
          <a:blip r:embed="rId6">
            <a:alphaModFix/>
          </a:blip>
          <a:srcRect b="0" l="0" r="0" t="0"/>
          <a:stretch/>
        </p:blipFill>
        <p:spPr>
          <a:xfrm>
            <a:off x="11291007" y="1614133"/>
            <a:ext cx="98882" cy="98882"/>
          </a:xfrm>
          <a:prstGeom prst="rect">
            <a:avLst/>
          </a:prstGeom>
          <a:noFill/>
          <a:ln>
            <a:noFill/>
          </a:ln>
        </p:spPr>
      </p:pic>
      <p:pic>
        <p:nvPicPr>
          <p:cNvPr id="42" name="Google Shape;42;p14"/>
          <p:cNvPicPr preferRelativeResize="0"/>
          <p:nvPr/>
        </p:nvPicPr>
        <p:blipFill rotWithShape="1">
          <a:blip r:embed="rId6">
            <a:alphaModFix/>
          </a:blip>
          <a:srcRect b="0" l="0" r="0" t="0"/>
          <a:stretch/>
        </p:blipFill>
        <p:spPr>
          <a:xfrm>
            <a:off x="11291007" y="682440"/>
            <a:ext cx="98882" cy="98882"/>
          </a:xfrm>
          <a:prstGeom prst="rect">
            <a:avLst/>
          </a:prstGeom>
          <a:noFill/>
          <a:ln>
            <a:noFill/>
          </a:ln>
        </p:spPr>
      </p:pic>
      <p:pic>
        <p:nvPicPr>
          <p:cNvPr id="43" name="Google Shape;43;p14"/>
          <p:cNvPicPr preferRelativeResize="0"/>
          <p:nvPr/>
        </p:nvPicPr>
        <p:blipFill rotWithShape="1">
          <a:blip r:embed="rId6">
            <a:alphaModFix/>
          </a:blip>
          <a:srcRect b="0" l="0" r="0" t="0"/>
          <a:stretch/>
        </p:blipFill>
        <p:spPr>
          <a:xfrm>
            <a:off x="11291007" y="1000862"/>
            <a:ext cx="98882" cy="98882"/>
          </a:xfrm>
          <a:prstGeom prst="rect">
            <a:avLst/>
          </a:prstGeom>
          <a:noFill/>
          <a:ln>
            <a:noFill/>
          </a:ln>
        </p:spPr>
      </p:pic>
      <p:sp>
        <p:nvSpPr>
          <p:cNvPr id="44" name="Google Shape;44;p14"/>
          <p:cNvSpPr txBox="1"/>
          <p:nvPr>
            <p:ph type="ctrTitle"/>
          </p:nvPr>
        </p:nvSpPr>
        <p:spPr>
          <a:xfrm>
            <a:off x="915125" y="1565818"/>
            <a:ext cx="10361749" cy="2203450"/>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1400"/>
              <a:buNone/>
              <a:defRPr b="0" i="0">
                <a:solidFill>
                  <a:schemeClr val="dk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5" name="Google Shape;45;p14"/>
          <p:cNvSpPr txBox="1"/>
          <p:nvPr>
            <p:ph idx="1" type="subTitle"/>
          </p:nvPr>
        </p:nvSpPr>
        <p:spPr>
          <a:xfrm>
            <a:off x="1828800" y="3840480"/>
            <a:ext cx="8534400" cy="1714500"/>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6" name="Google Shape;46;p14"/>
          <p:cNvSpPr txBox="1"/>
          <p:nvPr>
            <p:ph idx="11" type="ftr"/>
          </p:nvPr>
        </p:nvSpPr>
        <p:spPr>
          <a:xfrm>
            <a:off x="4145280" y="6377940"/>
            <a:ext cx="3901440" cy="342900"/>
          </a:xfrm>
          <a:prstGeom prst="rect">
            <a:avLst/>
          </a:prstGeom>
          <a:noFill/>
          <a:ln>
            <a:noFill/>
          </a:ln>
        </p:spPr>
        <p:txBody>
          <a:bodyPr anchorCtr="0" anchor="t" bIns="0" lIns="0" spcFirstLastPara="1" rIns="0" wrap="square" tIns="0">
            <a:spAutoFit/>
          </a:bodyPr>
          <a:lstStyle>
            <a:lvl1pPr lvl="0" algn="ctr">
              <a:lnSpc>
                <a:spcPct val="100000"/>
              </a:lnSpc>
              <a:spcBef>
                <a:spcPts val="0"/>
              </a:spcBef>
              <a:spcAft>
                <a:spcPts val="0"/>
              </a:spcAft>
              <a:buSzPts val="1400"/>
              <a:buNone/>
              <a:defRPr>
                <a:solidFill>
                  <a:srgbClr val="88888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14"/>
          <p:cNvSpPr txBox="1"/>
          <p:nvPr>
            <p:ph idx="10" type="dt"/>
          </p:nvPr>
        </p:nvSpPr>
        <p:spPr>
          <a:xfrm>
            <a:off x="609600" y="6377940"/>
            <a:ext cx="2804160" cy="342900"/>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1400"/>
              <a:buNone/>
              <a:defRPr>
                <a:solidFill>
                  <a:srgbClr val="88888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 name="Google Shape;48;p14"/>
          <p:cNvSpPr txBox="1"/>
          <p:nvPr>
            <p:ph idx="12" type="sldNum"/>
          </p:nvPr>
        </p:nvSpPr>
        <p:spPr>
          <a:xfrm>
            <a:off x="11474450" y="6378230"/>
            <a:ext cx="241300" cy="205104"/>
          </a:xfrm>
          <a:prstGeom prst="rect">
            <a:avLst/>
          </a:prstGeom>
          <a:noFill/>
          <a:ln>
            <a:noFill/>
          </a:ln>
        </p:spPr>
        <p:txBody>
          <a:bodyPr anchorCtr="0" anchor="t" bIns="0" lIns="0" spcFirstLastPara="1" rIns="0" wrap="square" tIns="0">
            <a:spAutoFit/>
          </a:bodyPr>
          <a:lstStyle>
            <a:lvl1pPr indent="0" lvl="0" marL="3810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Arial"/>
                <a:ea typeface="Arial"/>
                <a:cs typeface="Arial"/>
                <a:sym typeface="Arial"/>
              </a:defRPr>
            </a:lvl1pPr>
            <a:lvl2pPr indent="0" lvl="1" marL="3810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Arial"/>
                <a:ea typeface="Arial"/>
                <a:cs typeface="Arial"/>
                <a:sym typeface="Arial"/>
              </a:defRPr>
            </a:lvl2pPr>
            <a:lvl3pPr indent="0" lvl="2" marL="3810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Arial"/>
                <a:ea typeface="Arial"/>
                <a:cs typeface="Arial"/>
                <a:sym typeface="Arial"/>
              </a:defRPr>
            </a:lvl3pPr>
            <a:lvl4pPr indent="0" lvl="3" marL="3810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Arial"/>
                <a:ea typeface="Arial"/>
                <a:cs typeface="Arial"/>
                <a:sym typeface="Arial"/>
              </a:defRPr>
            </a:lvl4pPr>
            <a:lvl5pPr indent="0" lvl="4" marL="3810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Arial"/>
                <a:ea typeface="Arial"/>
                <a:cs typeface="Arial"/>
                <a:sym typeface="Arial"/>
              </a:defRPr>
            </a:lvl5pPr>
            <a:lvl6pPr indent="0" lvl="5" marL="3810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Arial"/>
                <a:ea typeface="Arial"/>
                <a:cs typeface="Arial"/>
                <a:sym typeface="Arial"/>
              </a:defRPr>
            </a:lvl6pPr>
            <a:lvl7pPr indent="0" lvl="6" marL="3810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Arial"/>
                <a:ea typeface="Arial"/>
                <a:cs typeface="Arial"/>
                <a:sym typeface="Arial"/>
              </a:defRPr>
            </a:lvl7pPr>
            <a:lvl8pPr indent="0" lvl="7" marL="3810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Arial"/>
                <a:ea typeface="Arial"/>
                <a:cs typeface="Arial"/>
                <a:sym typeface="Arial"/>
              </a:defRPr>
            </a:lvl8pPr>
            <a:lvl9pPr indent="0" lvl="8" marL="3810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Arial"/>
                <a:ea typeface="Arial"/>
                <a:cs typeface="Arial"/>
                <a:sym typeface="Arial"/>
              </a:defRPr>
            </a:lvl9pPr>
          </a:lstStyle>
          <a:p>
            <a:pPr indent="0" lvl="0" marL="3810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p:cSld name="Title and Content">
    <p:spTree>
      <p:nvGrpSpPr>
        <p:cNvPr id="49" name="Shape 49"/>
        <p:cNvGrpSpPr/>
        <p:nvPr/>
      </p:nvGrpSpPr>
      <p:grpSpPr>
        <a:xfrm>
          <a:off x="0" y="0"/>
          <a:ext cx="0" cy="0"/>
          <a:chOff x="0" y="0"/>
          <a:chExt cx="0" cy="0"/>
        </a:xfrm>
      </p:grpSpPr>
      <p:sp>
        <p:nvSpPr>
          <p:cNvPr id="50" name="Google Shape;50;p15"/>
          <p:cNvSpPr txBox="1"/>
          <p:nvPr>
            <p:ph type="title"/>
          </p:nvPr>
        </p:nvSpPr>
        <p:spPr>
          <a:xfrm>
            <a:off x="1697495" y="920850"/>
            <a:ext cx="8797008" cy="1854200"/>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1400"/>
              <a:buNone/>
              <a:defRPr b="1" i="0" sz="5500">
                <a:solidFill>
                  <a:srgbClr val="ED1C24"/>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1" name="Google Shape;51;p15"/>
          <p:cNvSpPr txBox="1"/>
          <p:nvPr>
            <p:ph idx="1" type="body"/>
          </p:nvPr>
        </p:nvSpPr>
        <p:spPr>
          <a:xfrm>
            <a:off x="1279969" y="2865196"/>
            <a:ext cx="10000615" cy="3226435"/>
          </a:xfrm>
          <a:prstGeom prst="rect">
            <a:avLst/>
          </a:prstGeom>
          <a:noFill/>
          <a:ln>
            <a:noFill/>
          </a:ln>
        </p:spPr>
        <p:txBody>
          <a:bodyPr anchorCtr="0" anchor="t" bIns="0" lIns="0" spcFirstLastPara="1" rIns="0" wrap="square" tIns="0">
            <a:spAutoFit/>
          </a:bodyPr>
          <a:lstStyle>
            <a:lvl1pPr indent="-228600" lvl="0" marL="457200" algn="l">
              <a:lnSpc>
                <a:spcPct val="100000"/>
              </a:lnSpc>
              <a:spcBef>
                <a:spcPts val="0"/>
              </a:spcBef>
              <a:spcAft>
                <a:spcPts val="0"/>
              </a:spcAft>
              <a:buSzPts val="1400"/>
              <a:buNone/>
              <a:defRPr b="0" i="0">
                <a:solidFill>
                  <a:schemeClr val="dk1"/>
                </a:solidFill>
              </a:defRPr>
            </a:lvl1pPr>
            <a:lvl2pPr indent="-228600" lvl="1" marL="914400" algn="l">
              <a:lnSpc>
                <a:spcPct val="100000"/>
              </a:lnSpc>
              <a:spcBef>
                <a:spcPts val="0"/>
              </a:spcBef>
              <a:spcAft>
                <a:spcPts val="0"/>
              </a:spcAft>
              <a:buSzPts val="1400"/>
              <a:buNone/>
              <a:defRPr/>
            </a:lvl2pPr>
            <a:lvl3pPr indent="-228600" lvl="2" marL="1371600" algn="l">
              <a:lnSpc>
                <a:spcPct val="100000"/>
              </a:lnSpc>
              <a:spcBef>
                <a:spcPts val="0"/>
              </a:spcBef>
              <a:spcAft>
                <a:spcPts val="0"/>
              </a:spcAft>
              <a:buSzPts val="1400"/>
              <a:buNone/>
              <a:defRPr/>
            </a:lvl3pPr>
            <a:lvl4pPr indent="-228600" lvl="3" marL="1828800" algn="l">
              <a:lnSpc>
                <a:spcPct val="100000"/>
              </a:lnSpc>
              <a:spcBef>
                <a:spcPts val="0"/>
              </a:spcBef>
              <a:spcAft>
                <a:spcPts val="0"/>
              </a:spcAft>
              <a:buSzPts val="1400"/>
              <a:buNone/>
              <a:defRPr/>
            </a:lvl4pPr>
            <a:lvl5pPr indent="-228600" lvl="4" marL="2286000" algn="l">
              <a:lnSpc>
                <a:spcPct val="100000"/>
              </a:lnSpc>
              <a:spcBef>
                <a:spcPts val="0"/>
              </a:spcBef>
              <a:spcAft>
                <a:spcPts val="0"/>
              </a:spcAft>
              <a:buSzPts val="1400"/>
              <a:buNone/>
              <a:defRPr/>
            </a:lvl5pPr>
            <a:lvl6pPr indent="-228600" lvl="5" marL="2743200" algn="l">
              <a:lnSpc>
                <a:spcPct val="100000"/>
              </a:lnSpc>
              <a:spcBef>
                <a:spcPts val="0"/>
              </a:spcBef>
              <a:spcAft>
                <a:spcPts val="0"/>
              </a:spcAft>
              <a:buSzPts val="1400"/>
              <a:buNone/>
              <a:defRPr/>
            </a:lvl6pPr>
            <a:lvl7pPr indent="-228600" lvl="6" marL="3200400" algn="l">
              <a:lnSpc>
                <a:spcPct val="100000"/>
              </a:lnSpc>
              <a:spcBef>
                <a:spcPts val="0"/>
              </a:spcBef>
              <a:spcAft>
                <a:spcPts val="0"/>
              </a:spcAft>
              <a:buSzPts val="1400"/>
              <a:buNone/>
              <a:defRPr/>
            </a:lvl7pPr>
            <a:lvl8pPr indent="-228600" lvl="7" marL="3657600" algn="l">
              <a:lnSpc>
                <a:spcPct val="100000"/>
              </a:lnSpc>
              <a:spcBef>
                <a:spcPts val="0"/>
              </a:spcBef>
              <a:spcAft>
                <a:spcPts val="0"/>
              </a:spcAft>
              <a:buSzPts val="1400"/>
              <a:buNone/>
              <a:defRPr/>
            </a:lvl8pPr>
            <a:lvl9pPr indent="-228600" lvl="8" marL="4114800" algn="l">
              <a:lnSpc>
                <a:spcPct val="100000"/>
              </a:lnSpc>
              <a:spcBef>
                <a:spcPts val="0"/>
              </a:spcBef>
              <a:spcAft>
                <a:spcPts val="0"/>
              </a:spcAft>
              <a:buSzPts val="1400"/>
              <a:buNone/>
              <a:defRPr/>
            </a:lvl9pPr>
          </a:lstStyle>
          <a:p/>
        </p:txBody>
      </p:sp>
      <p:sp>
        <p:nvSpPr>
          <p:cNvPr id="52" name="Google Shape;52;p15"/>
          <p:cNvSpPr txBox="1"/>
          <p:nvPr>
            <p:ph idx="11" type="ftr"/>
          </p:nvPr>
        </p:nvSpPr>
        <p:spPr>
          <a:xfrm>
            <a:off x="4145280" y="6377940"/>
            <a:ext cx="3901440" cy="342900"/>
          </a:xfrm>
          <a:prstGeom prst="rect">
            <a:avLst/>
          </a:prstGeom>
          <a:noFill/>
          <a:ln>
            <a:noFill/>
          </a:ln>
        </p:spPr>
        <p:txBody>
          <a:bodyPr anchorCtr="0" anchor="t" bIns="0" lIns="0" spcFirstLastPara="1" rIns="0" wrap="square" tIns="0">
            <a:spAutoFit/>
          </a:bodyPr>
          <a:lstStyle>
            <a:lvl1pPr lvl="0" algn="ctr">
              <a:lnSpc>
                <a:spcPct val="100000"/>
              </a:lnSpc>
              <a:spcBef>
                <a:spcPts val="0"/>
              </a:spcBef>
              <a:spcAft>
                <a:spcPts val="0"/>
              </a:spcAft>
              <a:buSzPts val="1400"/>
              <a:buNone/>
              <a:defRPr>
                <a:solidFill>
                  <a:srgbClr val="88888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15"/>
          <p:cNvSpPr txBox="1"/>
          <p:nvPr>
            <p:ph idx="10" type="dt"/>
          </p:nvPr>
        </p:nvSpPr>
        <p:spPr>
          <a:xfrm>
            <a:off x="609600" y="6377940"/>
            <a:ext cx="2804160" cy="342900"/>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1400"/>
              <a:buNone/>
              <a:defRPr>
                <a:solidFill>
                  <a:srgbClr val="88888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4" name="Google Shape;54;p15"/>
          <p:cNvSpPr txBox="1"/>
          <p:nvPr>
            <p:ph idx="12" type="sldNum"/>
          </p:nvPr>
        </p:nvSpPr>
        <p:spPr>
          <a:xfrm>
            <a:off x="11474450" y="6378230"/>
            <a:ext cx="241300" cy="205104"/>
          </a:xfrm>
          <a:prstGeom prst="rect">
            <a:avLst/>
          </a:prstGeom>
          <a:noFill/>
          <a:ln>
            <a:noFill/>
          </a:ln>
        </p:spPr>
        <p:txBody>
          <a:bodyPr anchorCtr="0" anchor="t" bIns="0" lIns="0" spcFirstLastPara="1" rIns="0" wrap="square" tIns="0">
            <a:spAutoFit/>
          </a:bodyPr>
          <a:lstStyle>
            <a:lvl1pPr indent="0" lvl="0" marL="3810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Arial"/>
                <a:ea typeface="Arial"/>
                <a:cs typeface="Arial"/>
                <a:sym typeface="Arial"/>
              </a:defRPr>
            </a:lvl1pPr>
            <a:lvl2pPr indent="0" lvl="1" marL="3810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Arial"/>
                <a:ea typeface="Arial"/>
                <a:cs typeface="Arial"/>
                <a:sym typeface="Arial"/>
              </a:defRPr>
            </a:lvl2pPr>
            <a:lvl3pPr indent="0" lvl="2" marL="3810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Arial"/>
                <a:ea typeface="Arial"/>
                <a:cs typeface="Arial"/>
                <a:sym typeface="Arial"/>
              </a:defRPr>
            </a:lvl3pPr>
            <a:lvl4pPr indent="0" lvl="3" marL="3810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Arial"/>
                <a:ea typeface="Arial"/>
                <a:cs typeface="Arial"/>
                <a:sym typeface="Arial"/>
              </a:defRPr>
            </a:lvl4pPr>
            <a:lvl5pPr indent="0" lvl="4" marL="3810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Arial"/>
                <a:ea typeface="Arial"/>
                <a:cs typeface="Arial"/>
                <a:sym typeface="Arial"/>
              </a:defRPr>
            </a:lvl5pPr>
            <a:lvl6pPr indent="0" lvl="5" marL="3810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Arial"/>
                <a:ea typeface="Arial"/>
                <a:cs typeface="Arial"/>
                <a:sym typeface="Arial"/>
              </a:defRPr>
            </a:lvl6pPr>
            <a:lvl7pPr indent="0" lvl="6" marL="3810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Arial"/>
                <a:ea typeface="Arial"/>
                <a:cs typeface="Arial"/>
                <a:sym typeface="Arial"/>
              </a:defRPr>
            </a:lvl7pPr>
            <a:lvl8pPr indent="0" lvl="7" marL="3810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Arial"/>
                <a:ea typeface="Arial"/>
                <a:cs typeface="Arial"/>
                <a:sym typeface="Arial"/>
              </a:defRPr>
            </a:lvl8pPr>
            <a:lvl9pPr indent="0" lvl="8" marL="3810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Arial"/>
                <a:ea typeface="Arial"/>
                <a:cs typeface="Arial"/>
                <a:sym typeface="Arial"/>
              </a:defRPr>
            </a:lvl9pPr>
          </a:lstStyle>
          <a:p>
            <a:pPr indent="0" lvl="0" marL="3810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showMasterSp="0">
  <p:cSld name="Title Only">
    <p:bg>
      <p:bgPr>
        <a:solidFill>
          <a:schemeClr val="lt1"/>
        </a:solidFill>
      </p:bgPr>
    </p:bg>
    <p:spTree>
      <p:nvGrpSpPr>
        <p:cNvPr id="55" name="Shape 55"/>
        <p:cNvGrpSpPr/>
        <p:nvPr/>
      </p:nvGrpSpPr>
      <p:grpSpPr>
        <a:xfrm>
          <a:off x="0" y="0"/>
          <a:ext cx="0" cy="0"/>
          <a:chOff x="0" y="0"/>
          <a:chExt cx="0" cy="0"/>
        </a:xfrm>
      </p:grpSpPr>
      <p:pic>
        <p:nvPicPr>
          <p:cNvPr id="56" name="Google Shape;56;p16"/>
          <p:cNvPicPr preferRelativeResize="0"/>
          <p:nvPr/>
        </p:nvPicPr>
        <p:blipFill rotWithShape="1">
          <a:blip r:embed="rId2">
            <a:alphaModFix/>
          </a:blip>
          <a:srcRect b="0" l="0" r="0" t="0"/>
          <a:stretch/>
        </p:blipFill>
        <p:spPr>
          <a:xfrm>
            <a:off x="1311892" y="1270867"/>
            <a:ext cx="98882" cy="98882"/>
          </a:xfrm>
          <a:prstGeom prst="rect">
            <a:avLst/>
          </a:prstGeom>
          <a:noFill/>
          <a:ln>
            <a:noFill/>
          </a:ln>
        </p:spPr>
      </p:pic>
      <p:pic>
        <p:nvPicPr>
          <p:cNvPr id="57" name="Google Shape;57;p16"/>
          <p:cNvPicPr preferRelativeResize="0"/>
          <p:nvPr/>
        </p:nvPicPr>
        <p:blipFill rotWithShape="1">
          <a:blip r:embed="rId3">
            <a:alphaModFix/>
          </a:blip>
          <a:srcRect b="0" l="0" r="0" t="0"/>
          <a:stretch/>
        </p:blipFill>
        <p:spPr>
          <a:xfrm>
            <a:off x="1311892" y="1589289"/>
            <a:ext cx="98882" cy="98882"/>
          </a:xfrm>
          <a:prstGeom prst="rect">
            <a:avLst/>
          </a:prstGeom>
          <a:noFill/>
          <a:ln>
            <a:noFill/>
          </a:ln>
        </p:spPr>
      </p:pic>
      <p:pic>
        <p:nvPicPr>
          <p:cNvPr id="58" name="Google Shape;58;p16"/>
          <p:cNvPicPr preferRelativeResize="0"/>
          <p:nvPr/>
        </p:nvPicPr>
        <p:blipFill rotWithShape="1">
          <a:blip r:embed="rId2">
            <a:alphaModFix/>
          </a:blip>
          <a:srcRect b="0" l="0" r="0" t="0"/>
          <a:stretch/>
        </p:blipFill>
        <p:spPr>
          <a:xfrm>
            <a:off x="1091345" y="1270867"/>
            <a:ext cx="98882" cy="98882"/>
          </a:xfrm>
          <a:prstGeom prst="rect">
            <a:avLst/>
          </a:prstGeom>
          <a:noFill/>
          <a:ln>
            <a:noFill/>
          </a:ln>
        </p:spPr>
      </p:pic>
      <p:pic>
        <p:nvPicPr>
          <p:cNvPr id="59" name="Google Shape;59;p16"/>
          <p:cNvPicPr preferRelativeResize="0"/>
          <p:nvPr/>
        </p:nvPicPr>
        <p:blipFill rotWithShape="1">
          <a:blip r:embed="rId3">
            <a:alphaModFix/>
          </a:blip>
          <a:srcRect b="0" l="0" r="0" t="0"/>
          <a:stretch/>
        </p:blipFill>
        <p:spPr>
          <a:xfrm>
            <a:off x="1091345" y="1589289"/>
            <a:ext cx="98882" cy="98882"/>
          </a:xfrm>
          <a:prstGeom prst="rect">
            <a:avLst/>
          </a:prstGeom>
          <a:noFill/>
          <a:ln>
            <a:noFill/>
          </a:ln>
        </p:spPr>
      </p:pic>
      <p:pic>
        <p:nvPicPr>
          <p:cNvPr id="60" name="Google Shape;60;p16"/>
          <p:cNvPicPr preferRelativeResize="0"/>
          <p:nvPr/>
        </p:nvPicPr>
        <p:blipFill rotWithShape="1">
          <a:blip r:embed="rId2">
            <a:alphaModFix/>
          </a:blip>
          <a:srcRect b="0" l="0" r="0" t="0"/>
          <a:stretch/>
        </p:blipFill>
        <p:spPr>
          <a:xfrm>
            <a:off x="870797" y="1270867"/>
            <a:ext cx="98882" cy="98882"/>
          </a:xfrm>
          <a:prstGeom prst="rect">
            <a:avLst/>
          </a:prstGeom>
          <a:noFill/>
          <a:ln>
            <a:noFill/>
          </a:ln>
        </p:spPr>
      </p:pic>
      <p:pic>
        <p:nvPicPr>
          <p:cNvPr id="61" name="Google Shape;61;p16"/>
          <p:cNvPicPr preferRelativeResize="0"/>
          <p:nvPr/>
        </p:nvPicPr>
        <p:blipFill rotWithShape="1">
          <a:blip r:embed="rId3">
            <a:alphaModFix/>
          </a:blip>
          <a:srcRect b="0" l="0" r="0" t="0"/>
          <a:stretch/>
        </p:blipFill>
        <p:spPr>
          <a:xfrm>
            <a:off x="870797" y="1589289"/>
            <a:ext cx="98882" cy="98882"/>
          </a:xfrm>
          <a:prstGeom prst="rect">
            <a:avLst/>
          </a:prstGeom>
          <a:noFill/>
          <a:ln>
            <a:noFill/>
          </a:ln>
        </p:spPr>
      </p:pic>
      <p:pic>
        <p:nvPicPr>
          <p:cNvPr id="62" name="Google Shape;62;p16"/>
          <p:cNvPicPr preferRelativeResize="0"/>
          <p:nvPr/>
        </p:nvPicPr>
        <p:blipFill rotWithShape="1">
          <a:blip r:embed="rId4">
            <a:alphaModFix/>
          </a:blip>
          <a:srcRect b="0" l="0" r="0" t="0"/>
          <a:stretch/>
        </p:blipFill>
        <p:spPr>
          <a:xfrm>
            <a:off x="1513032" y="1270867"/>
            <a:ext cx="98882" cy="98882"/>
          </a:xfrm>
          <a:prstGeom prst="rect">
            <a:avLst/>
          </a:prstGeom>
          <a:noFill/>
          <a:ln>
            <a:noFill/>
          </a:ln>
        </p:spPr>
      </p:pic>
      <p:pic>
        <p:nvPicPr>
          <p:cNvPr id="63" name="Google Shape;63;p16"/>
          <p:cNvPicPr preferRelativeResize="0"/>
          <p:nvPr/>
        </p:nvPicPr>
        <p:blipFill rotWithShape="1">
          <a:blip r:embed="rId5">
            <a:alphaModFix/>
          </a:blip>
          <a:srcRect b="0" l="0" r="0" t="0"/>
          <a:stretch/>
        </p:blipFill>
        <p:spPr>
          <a:xfrm>
            <a:off x="1513032" y="1589289"/>
            <a:ext cx="98882" cy="98882"/>
          </a:xfrm>
          <a:prstGeom prst="rect">
            <a:avLst/>
          </a:prstGeom>
          <a:noFill/>
          <a:ln>
            <a:noFill/>
          </a:ln>
        </p:spPr>
      </p:pic>
      <p:pic>
        <p:nvPicPr>
          <p:cNvPr id="64" name="Google Shape;64;p16"/>
          <p:cNvPicPr preferRelativeResize="0"/>
          <p:nvPr/>
        </p:nvPicPr>
        <p:blipFill rotWithShape="1">
          <a:blip r:embed="rId2">
            <a:alphaModFix/>
          </a:blip>
          <a:srcRect b="0" l="0" r="0" t="0"/>
          <a:stretch/>
        </p:blipFill>
        <p:spPr>
          <a:xfrm>
            <a:off x="1311892" y="657598"/>
            <a:ext cx="98882" cy="98882"/>
          </a:xfrm>
          <a:prstGeom prst="rect">
            <a:avLst/>
          </a:prstGeom>
          <a:noFill/>
          <a:ln>
            <a:noFill/>
          </a:ln>
        </p:spPr>
      </p:pic>
      <p:pic>
        <p:nvPicPr>
          <p:cNvPr id="65" name="Google Shape;65;p16"/>
          <p:cNvPicPr preferRelativeResize="0"/>
          <p:nvPr/>
        </p:nvPicPr>
        <p:blipFill rotWithShape="1">
          <a:blip r:embed="rId2">
            <a:alphaModFix/>
          </a:blip>
          <a:srcRect b="0" l="0" r="0" t="0"/>
          <a:stretch/>
        </p:blipFill>
        <p:spPr>
          <a:xfrm>
            <a:off x="1311892" y="976020"/>
            <a:ext cx="98882" cy="98882"/>
          </a:xfrm>
          <a:prstGeom prst="rect">
            <a:avLst/>
          </a:prstGeom>
          <a:noFill/>
          <a:ln>
            <a:noFill/>
          </a:ln>
        </p:spPr>
      </p:pic>
      <p:pic>
        <p:nvPicPr>
          <p:cNvPr id="66" name="Google Shape;66;p16"/>
          <p:cNvPicPr preferRelativeResize="0"/>
          <p:nvPr/>
        </p:nvPicPr>
        <p:blipFill rotWithShape="1">
          <a:blip r:embed="rId2">
            <a:alphaModFix/>
          </a:blip>
          <a:srcRect b="0" l="0" r="0" t="0"/>
          <a:stretch/>
        </p:blipFill>
        <p:spPr>
          <a:xfrm>
            <a:off x="1091345" y="657598"/>
            <a:ext cx="98882" cy="98882"/>
          </a:xfrm>
          <a:prstGeom prst="rect">
            <a:avLst/>
          </a:prstGeom>
          <a:noFill/>
          <a:ln>
            <a:noFill/>
          </a:ln>
        </p:spPr>
      </p:pic>
      <p:pic>
        <p:nvPicPr>
          <p:cNvPr id="67" name="Google Shape;67;p16"/>
          <p:cNvPicPr preferRelativeResize="0"/>
          <p:nvPr/>
        </p:nvPicPr>
        <p:blipFill rotWithShape="1">
          <a:blip r:embed="rId2">
            <a:alphaModFix/>
          </a:blip>
          <a:srcRect b="0" l="0" r="0" t="0"/>
          <a:stretch/>
        </p:blipFill>
        <p:spPr>
          <a:xfrm>
            <a:off x="1091345" y="976020"/>
            <a:ext cx="98882" cy="98882"/>
          </a:xfrm>
          <a:prstGeom prst="rect">
            <a:avLst/>
          </a:prstGeom>
          <a:noFill/>
          <a:ln>
            <a:noFill/>
          </a:ln>
        </p:spPr>
      </p:pic>
      <p:pic>
        <p:nvPicPr>
          <p:cNvPr id="68" name="Google Shape;68;p16"/>
          <p:cNvPicPr preferRelativeResize="0"/>
          <p:nvPr/>
        </p:nvPicPr>
        <p:blipFill rotWithShape="1">
          <a:blip r:embed="rId2">
            <a:alphaModFix/>
          </a:blip>
          <a:srcRect b="0" l="0" r="0" t="0"/>
          <a:stretch/>
        </p:blipFill>
        <p:spPr>
          <a:xfrm>
            <a:off x="870797" y="657598"/>
            <a:ext cx="98882" cy="98882"/>
          </a:xfrm>
          <a:prstGeom prst="rect">
            <a:avLst/>
          </a:prstGeom>
          <a:noFill/>
          <a:ln>
            <a:noFill/>
          </a:ln>
        </p:spPr>
      </p:pic>
      <p:pic>
        <p:nvPicPr>
          <p:cNvPr id="69" name="Google Shape;69;p16"/>
          <p:cNvPicPr preferRelativeResize="0"/>
          <p:nvPr/>
        </p:nvPicPr>
        <p:blipFill rotWithShape="1">
          <a:blip r:embed="rId2">
            <a:alphaModFix/>
          </a:blip>
          <a:srcRect b="0" l="0" r="0" t="0"/>
          <a:stretch/>
        </p:blipFill>
        <p:spPr>
          <a:xfrm>
            <a:off x="870797" y="976020"/>
            <a:ext cx="98882" cy="98882"/>
          </a:xfrm>
          <a:prstGeom prst="rect">
            <a:avLst/>
          </a:prstGeom>
          <a:noFill/>
          <a:ln>
            <a:noFill/>
          </a:ln>
        </p:spPr>
      </p:pic>
      <p:pic>
        <p:nvPicPr>
          <p:cNvPr id="70" name="Google Shape;70;p16"/>
          <p:cNvPicPr preferRelativeResize="0"/>
          <p:nvPr/>
        </p:nvPicPr>
        <p:blipFill rotWithShape="1">
          <a:blip r:embed="rId4">
            <a:alphaModFix/>
          </a:blip>
          <a:srcRect b="0" l="0" r="0" t="0"/>
          <a:stretch/>
        </p:blipFill>
        <p:spPr>
          <a:xfrm>
            <a:off x="1513032" y="657598"/>
            <a:ext cx="98882" cy="98882"/>
          </a:xfrm>
          <a:prstGeom prst="rect">
            <a:avLst/>
          </a:prstGeom>
          <a:noFill/>
          <a:ln>
            <a:noFill/>
          </a:ln>
        </p:spPr>
      </p:pic>
      <p:pic>
        <p:nvPicPr>
          <p:cNvPr id="71" name="Google Shape;71;p16"/>
          <p:cNvPicPr preferRelativeResize="0"/>
          <p:nvPr/>
        </p:nvPicPr>
        <p:blipFill rotWithShape="1">
          <a:blip r:embed="rId4">
            <a:alphaModFix/>
          </a:blip>
          <a:srcRect b="0" l="0" r="0" t="0"/>
          <a:stretch/>
        </p:blipFill>
        <p:spPr>
          <a:xfrm>
            <a:off x="1513032" y="976020"/>
            <a:ext cx="98882" cy="98882"/>
          </a:xfrm>
          <a:prstGeom prst="rect">
            <a:avLst/>
          </a:prstGeom>
          <a:noFill/>
          <a:ln>
            <a:noFill/>
          </a:ln>
        </p:spPr>
      </p:pic>
      <p:pic>
        <p:nvPicPr>
          <p:cNvPr id="72" name="Google Shape;72;p16"/>
          <p:cNvPicPr preferRelativeResize="0"/>
          <p:nvPr/>
        </p:nvPicPr>
        <p:blipFill rotWithShape="1">
          <a:blip r:embed="rId4">
            <a:alphaModFix/>
          </a:blip>
          <a:srcRect b="0" l="0" r="0" t="0"/>
          <a:stretch/>
        </p:blipFill>
        <p:spPr>
          <a:xfrm>
            <a:off x="1716938" y="1270867"/>
            <a:ext cx="98882" cy="98882"/>
          </a:xfrm>
          <a:prstGeom prst="rect">
            <a:avLst/>
          </a:prstGeom>
          <a:noFill/>
          <a:ln>
            <a:noFill/>
          </a:ln>
        </p:spPr>
      </p:pic>
      <p:pic>
        <p:nvPicPr>
          <p:cNvPr id="73" name="Google Shape;73;p16"/>
          <p:cNvPicPr preferRelativeResize="0"/>
          <p:nvPr/>
        </p:nvPicPr>
        <p:blipFill rotWithShape="1">
          <a:blip r:embed="rId5">
            <a:alphaModFix/>
          </a:blip>
          <a:srcRect b="0" l="0" r="0" t="0"/>
          <a:stretch/>
        </p:blipFill>
        <p:spPr>
          <a:xfrm>
            <a:off x="1716938" y="1589289"/>
            <a:ext cx="98882" cy="98882"/>
          </a:xfrm>
          <a:prstGeom prst="rect">
            <a:avLst/>
          </a:prstGeom>
          <a:noFill/>
          <a:ln>
            <a:noFill/>
          </a:ln>
        </p:spPr>
      </p:pic>
      <p:pic>
        <p:nvPicPr>
          <p:cNvPr id="74" name="Google Shape;74;p16"/>
          <p:cNvPicPr preferRelativeResize="0"/>
          <p:nvPr/>
        </p:nvPicPr>
        <p:blipFill rotWithShape="1">
          <a:blip r:embed="rId4">
            <a:alphaModFix/>
          </a:blip>
          <a:srcRect b="0" l="0" r="0" t="0"/>
          <a:stretch/>
        </p:blipFill>
        <p:spPr>
          <a:xfrm>
            <a:off x="1716938" y="657598"/>
            <a:ext cx="98882" cy="98882"/>
          </a:xfrm>
          <a:prstGeom prst="rect">
            <a:avLst/>
          </a:prstGeom>
          <a:noFill/>
          <a:ln>
            <a:noFill/>
          </a:ln>
        </p:spPr>
      </p:pic>
      <p:pic>
        <p:nvPicPr>
          <p:cNvPr id="75" name="Google Shape;75;p16"/>
          <p:cNvPicPr preferRelativeResize="0"/>
          <p:nvPr/>
        </p:nvPicPr>
        <p:blipFill rotWithShape="1">
          <a:blip r:embed="rId4">
            <a:alphaModFix/>
          </a:blip>
          <a:srcRect b="0" l="0" r="0" t="0"/>
          <a:stretch/>
        </p:blipFill>
        <p:spPr>
          <a:xfrm>
            <a:off x="1716938" y="976020"/>
            <a:ext cx="98882" cy="98882"/>
          </a:xfrm>
          <a:prstGeom prst="rect">
            <a:avLst/>
          </a:prstGeom>
          <a:noFill/>
          <a:ln>
            <a:noFill/>
          </a:ln>
        </p:spPr>
      </p:pic>
      <p:pic>
        <p:nvPicPr>
          <p:cNvPr id="76" name="Google Shape;76;p16"/>
          <p:cNvPicPr preferRelativeResize="0"/>
          <p:nvPr/>
        </p:nvPicPr>
        <p:blipFill rotWithShape="1">
          <a:blip r:embed="rId6">
            <a:alphaModFix/>
          </a:blip>
          <a:srcRect b="0" l="0" r="0" t="0"/>
          <a:stretch/>
        </p:blipFill>
        <p:spPr>
          <a:xfrm>
            <a:off x="385080" y="6197317"/>
            <a:ext cx="573574" cy="322535"/>
          </a:xfrm>
          <a:prstGeom prst="rect">
            <a:avLst/>
          </a:prstGeom>
          <a:noFill/>
          <a:ln>
            <a:noFill/>
          </a:ln>
        </p:spPr>
      </p:pic>
      <p:sp>
        <p:nvSpPr>
          <p:cNvPr id="77" name="Google Shape;77;p16"/>
          <p:cNvSpPr txBox="1"/>
          <p:nvPr>
            <p:ph type="title"/>
          </p:nvPr>
        </p:nvSpPr>
        <p:spPr>
          <a:xfrm>
            <a:off x="1697495" y="920850"/>
            <a:ext cx="8797008" cy="1854200"/>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1400"/>
              <a:buNone/>
              <a:defRPr b="1" i="0" sz="5500">
                <a:solidFill>
                  <a:srgbClr val="ED1C24"/>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8" name="Google Shape;78;p16"/>
          <p:cNvSpPr txBox="1"/>
          <p:nvPr>
            <p:ph idx="11" type="ftr"/>
          </p:nvPr>
        </p:nvSpPr>
        <p:spPr>
          <a:xfrm>
            <a:off x="4145280" y="6377940"/>
            <a:ext cx="3901440" cy="342900"/>
          </a:xfrm>
          <a:prstGeom prst="rect">
            <a:avLst/>
          </a:prstGeom>
          <a:noFill/>
          <a:ln>
            <a:noFill/>
          </a:ln>
        </p:spPr>
        <p:txBody>
          <a:bodyPr anchorCtr="0" anchor="t" bIns="0" lIns="0" spcFirstLastPara="1" rIns="0" wrap="square" tIns="0">
            <a:spAutoFit/>
          </a:bodyPr>
          <a:lstStyle>
            <a:lvl1pPr lvl="0" algn="ctr">
              <a:lnSpc>
                <a:spcPct val="100000"/>
              </a:lnSpc>
              <a:spcBef>
                <a:spcPts val="0"/>
              </a:spcBef>
              <a:spcAft>
                <a:spcPts val="0"/>
              </a:spcAft>
              <a:buSzPts val="1400"/>
              <a:buNone/>
              <a:defRPr>
                <a:solidFill>
                  <a:srgbClr val="88888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9" name="Google Shape;79;p16"/>
          <p:cNvSpPr txBox="1"/>
          <p:nvPr>
            <p:ph idx="10" type="dt"/>
          </p:nvPr>
        </p:nvSpPr>
        <p:spPr>
          <a:xfrm>
            <a:off x="609600" y="6377940"/>
            <a:ext cx="2804160" cy="342900"/>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1400"/>
              <a:buNone/>
              <a:defRPr>
                <a:solidFill>
                  <a:srgbClr val="88888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0" name="Google Shape;80;p16"/>
          <p:cNvSpPr txBox="1"/>
          <p:nvPr>
            <p:ph idx="12" type="sldNum"/>
          </p:nvPr>
        </p:nvSpPr>
        <p:spPr>
          <a:xfrm>
            <a:off x="11474450" y="6378230"/>
            <a:ext cx="241300" cy="205104"/>
          </a:xfrm>
          <a:prstGeom prst="rect">
            <a:avLst/>
          </a:prstGeom>
          <a:noFill/>
          <a:ln>
            <a:noFill/>
          </a:ln>
        </p:spPr>
        <p:txBody>
          <a:bodyPr anchorCtr="0" anchor="t" bIns="0" lIns="0" spcFirstLastPara="1" rIns="0" wrap="square" tIns="0">
            <a:spAutoFit/>
          </a:bodyPr>
          <a:lstStyle>
            <a:lvl1pPr indent="0" lvl="0" marL="3810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Arial"/>
                <a:ea typeface="Arial"/>
                <a:cs typeface="Arial"/>
                <a:sym typeface="Arial"/>
              </a:defRPr>
            </a:lvl1pPr>
            <a:lvl2pPr indent="0" lvl="1" marL="3810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Arial"/>
                <a:ea typeface="Arial"/>
                <a:cs typeface="Arial"/>
                <a:sym typeface="Arial"/>
              </a:defRPr>
            </a:lvl2pPr>
            <a:lvl3pPr indent="0" lvl="2" marL="3810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Arial"/>
                <a:ea typeface="Arial"/>
                <a:cs typeface="Arial"/>
                <a:sym typeface="Arial"/>
              </a:defRPr>
            </a:lvl3pPr>
            <a:lvl4pPr indent="0" lvl="3" marL="3810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Arial"/>
                <a:ea typeface="Arial"/>
                <a:cs typeface="Arial"/>
                <a:sym typeface="Arial"/>
              </a:defRPr>
            </a:lvl4pPr>
            <a:lvl5pPr indent="0" lvl="4" marL="3810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Arial"/>
                <a:ea typeface="Arial"/>
                <a:cs typeface="Arial"/>
                <a:sym typeface="Arial"/>
              </a:defRPr>
            </a:lvl5pPr>
            <a:lvl6pPr indent="0" lvl="5" marL="3810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Arial"/>
                <a:ea typeface="Arial"/>
                <a:cs typeface="Arial"/>
                <a:sym typeface="Arial"/>
              </a:defRPr>
            </a:lvl6pPr>
            <a:lvl7pPr indent="0" lvl="6" marL="3810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Arial"/>
                <a:ea typeface="Arial"/>
                <a:cs typeface="Arial"/>
                <a:sym typeface="Arial"/>
              </a:defRPr>
            </a:lvl7pPr>
            <a:lvl8pPr indent="0" lvl="7" marL="3810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Arial"/>
                <a:ea typeface="Arial"/>
                <a:cs typeface="Arial"/>
                <a:sym typeface="Arial"/>
              </a:defRPr>
            </a:lvl8pPr>
            <a:lvl9pPr indent="0" lvl="8" marL="3810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Arial"/>
                <a:ea typeface="Arial"/>
                <a:cs typeface="Arial"/>
                <a:sym typeface="Arial"/>
              </a:defRPr>
            </a:lvl9pPr>
          </a:lstStyle>
          <a:p>
            <a:pPr indent="0" lvl="0" marL="3810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p:cSld name="Two Content">
    <p:spTree>
      <p:nvGrpSpPr>
        <p:cNvPr id="81" name="Shape 81"/>
        <p:cNvGrpSpPr/>
        <p:nvPr/>
      </p:nvGrpSpPr>
      <p:grpSpPr>
        <a:xfrm>
          <a:off x="0" y="0"/>
          <a:ext cx="0" cy="0"/>
          <a:chOff x="0" y="0"/>
          <a:chExt cx="0" cy="0"/>
        </a:xfrm>
      </p:grpSpPr>
      <p:sp>
        <p:nvSpPr>
          <p:cNvPr id="82" name="Google Shape;82;p17"/>
          <p:cNvSpPr txBox="1"/>
          <p:nvPr>
            <p:ph type="title"/>
          </p:nvPr>
        </p:nvSpPr>
        <p:spPr>
          <a:xfrm>
            <a:off x="1697495" y="920850"/>
            <a:ext cx="8797008" cy="1854200"/>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1400"/>
              <a:buNone/>
              <a:defRPr b="1" i="0" sz="5500">
                <a:solidFill>
                  <a:srgbClr val="ED1C24"/>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3" name="Google Shape;83;p17"/>
          <p:cNvSpPr txBox="1"/>
          <p:nvPr>
            <p:ph idx="1" type="body"/>
          </p:nvPr>
        </p:nvSpPr>
        <p:spPr>
          <a:xfrm>
            <a:off x="609600" y="1577340"/>
            <a:ext cx="5303520" cy="4526280"/>
          </a:xfrm>
          <a:prstGeom prst="rect">
            <a:avLst/>
          </a:prstGeom>
          <a:noFill/>
          <a:ln>
            <a:noFill/>
          </a:ln>
        </p:spPr>
        <p:txBody>
          <a:bodyPr anchorCtr="0" anchor="t" bIns="0" lIns="0" spcFirstLastPara="1" rIns="0" wrap="square" tIns="0">
            <a:spAutoFit/>
          </a:bodyPr>
          <a:lstStyle>
            <a:lvl1pPr indent="-228600" lvl="0" marL="457200" algn="l">
              <a:lnSpc>
                <a:spcPct val="100000"/>
              </a:lnSpc>
              <a:spcBef>
                <a:spcPts val="0"/>
              </a:spcBef>
              <a:spcAft>
                <a:spcPts val="0"/>
              </a:spcAft>
              <a:buSzPts val="1400"/>
              <a:buNone/>
              <a:defRPr/>
            </a:lvl1pPr>
            <a:lvl2pPr indent="-228600" lvl="1" marL="914400" algn="l">
              <a:lnSpc>
                <a:spcPct val="100000"/>
              </a:lnSpc>
              <a:spcBef>
                <a:spcPts val="0"/>
              </a:spcBef>
              <a:spcAft>
                <a:spcPts val="0"/>
              </a:spcAft>
              <a:buSzPts val="1400"/>
              <a:buNone/>
              <a:defRPr/>
            </a:lvl2pPr>
            <a:lvl3pPr indent="-228600" lvl="2" marL="1371600" algn="l">
              <a:lnSpc>
                <a:spcPct val="100000"/>
              </a:lnSpc>
              <a:spcBef>
                <a:spcPts val="0"/>
              </a:spcBef>
              <a:spcAft>
                <a:spcPts val="0"/>
              </a:spcAft>
              <a:buSzPts val="1400"/>
              <a:buNone/>
              <a:defRPr/>
            </a:lvl3pPr>
            <a:lvl4pPr indent="-228600" lvl="3" marL="1828800" algn="l">
              <a:lnSpc>
                <a:spcPct val="100000"/>
              </a:lnSpc>
              <a:spcBef>
                <a:spcPts val="0"/>
              </a:spcBef>
              <a:spcAft>
                <a:spcPts val="0"/>
              </a:spcAft>
              <a:buSzPts val="1400"/>
              <a:buNone/>
              <a:defRPr/>
            </a:lvl4pPr>
            <a:lvl5pPr indent="-228600" lvl="4" marL="2286000" algn="l">
              <a:lnSpc>
                <a:spcPct val="100000"/>
              </a:lnSpc>
              <a:spcBef>
                <a:spcPts val="0"/>
              </a:spcBef>
              <a:spcAft>
                <a:spcPts val="0"/>
              </a:spcAft>
              <a:buSzPts val="1400"/>
              <a:buNone/>
              <a:defRPr/>
            </a:lvl5pPr>
            <a:lvl6pPr indent="-228600" lvl="5" marL="2743200" algn="l">
              <a:lnSpc>
                <a:spcPct val="100000"/>
              </a:lnSpc>
              <a:spcBef>
                <a:spcPts val="0"/>
              </a:spcBef>
              <a:spcAft>
                <a:spcPts val="0"/>
              </a:spcAft>
              <a:buSzPts val="1400"/>
              <a:buNone/>
              <a:defRPr/>
            </a:lvl6pPr>
            <a:lvl7pPr indent="-228600" lvl="6" marL="3200400" algn="l">
              <a:lnSpc>
                <a:spcPct val="100000"/>
              </a:lnSpc>
              <a:spcBef>
                <a:spcPts val="0"/>
              </a:spcBef>
              <a:spcAft>
                <a:spcPts val="0"/>
              </a:spcAft>
              <a:buSzPts val="1400"/>
              <a:buNone/>
              <a:defRPr/>
            </a:lvl7pPr>
            <a:lvl8pPr indent="-228600" lvl="7" marL="3657600" algn="l">
              <a:lnSpc>
                <a:spcPct val="100000"/>
              </a:lnSpc>
              <a:spcBef>
                <a:spcPts val="0"/>
              </a:spcBef>
              <a:spcAft>
                <a:spcPts val="0"/>
              </a:spcAft>
              <a:buSzPts val="1400"/>
              <a:buNone/>
              <a:defRPr/>
            </a:lvl8pPr>
            <a:lvl9pPr indent="-228600" lvl="8" marL="4114800" algn="l">
              <a:lnSpc>
                <a:spcPct val="100000"/>
              </a:lnSpc>
              <a:spcBef>
                <a:spcPts val="0"/>
              </a:spcBef>
              <a:spcAft>
                <a:spcPts val="0"/>
              </a:spcAft>
              <a:buSzPts val="1400"/>
              <a:buNone/>
              <a:defRPr/>
            </a:lvl9pPr>
          </a:lstStyle>
          <a:p/>
        </p:txBody>
      </p:sp>
      <p:sp>
        <p:nvSpPr>
          <p:cNvPr id="84" name="Google Shape;84;p17"/>
          <p:cNvSpPr txBox="1"/>
          <p:nvPr>
            <p:ph idx="2" type="body"/>
          </p:nvPr>
        </p:nvSpPr>
        <p:spPr>
          <a:xfrm>
            <a:off x="6278880" y="1577340"/>
            <a:ext cx="5303520" cy="4526280"/>
          </a:xfrm>
          <a:prstGeom prst="rect">
            <a:avLst/>
          </a:prstGeom>
          <a:noFill/>
          <a:ln>
            <a:noFill/>
          </a:ln>
        </p:spPr>
        <p:txBody>
          <a:bodyPr anchorCtr="0" anchor="t" bIns="0" lIns="0" spcFirstLastPara="1" rIns="0" wrap="square" tIns="0">
            <a:spAutoFit/>
          </a:bodyPr>
          <a:lstStyle>
            <a:lvl1pPr indent="-228600" lvl="0" marL="457200" algn="l">
              <a:lnSpc>
                <a:spcPct val="100000"/>
              </a:lnSpc>
              <a:spcBef>
                <a:spcPts val="0"/>
              </a:spcBef>
              <a:spcAft>
                <a:spcPts val="0"/>
              </a:spcAft>
              <a:buSzPts val="1400"/>
              <a:buNone/>
              <a:defRPr/>
            </a:lvl1pPr>
            <a:lvl2pPr indent="-228600" lvl="1" marL="914400" algn="l">
              <a:lnSpc>
                <a:spcPct val="100000"/>
              </a:lnSpc>
              <a:spcBef>
                <a:spcPts val="0"/>
              </a:spcBef>
              <a:spcAft>
                <a:spcPts val="0"/>
              </a:spcAft>
              <a:buSzPts val="1400"/>
              <a:buNone/>
              <a:defRPr/>
            </a:lvl2pPr>
            <a:lvl3pPr indent="-228600" lvl="2" marL="1371600" algn="l">
              <a:lnSpc>
                <a:spcPct val="100000"/>
              </a:lnSpc>
              <a:spcBef>
                <a:spcPts val="0"/>
              </a:spcBef>
              <a:spcAft>
                <a:spcPts val="0"/>
              </a:spcAft>
              <a:buSzPts val="1400"/>
              <a:buNone/>
              <a:defRPr/>
            </a:lvl3pPr>
            <a:lvl4pPr indent="-228600" lvl="3" marL="1828800" algn="l">
              <a:lnSpc>
                <a:spcPct val="100000"/>
              </a:lnSpc>
              <a:spcBef>
                <a:spcPts val="0"/>
              </a:spcBef>
              <a:spcAft>
                <a:spcPts val="0"/>
              </a:spcAft>
              <a:buSzPts val="1400"/>
              <a:buNone/>
              <a:defRPr/>
            </a:lvl4pPr>
            <a:lvl5pPr indent="-228600" lvl="4" marL="2286000" algn="l">
              <a:lnSpc>
                <a:spcPct val="100000"/>
              </a:lnSpc>
              <a:spcBef>
                <a:spcPts val="0"/>
              </a:spcBef>
              <a:spcAft>
                <a:spcPts val="0"/>
              </a:spcAft>
              <a:buSzPts val="1400"/>
              <a:buNone/>
              <a:defRPr/>
            </a:lvl5pPr>
            <a:lvl6pPr indent="-228600" lvl="5" marL="2743200" algn="l">
              <a:lnSpc>
                <a:spcPct val="100000"/>
              </a:lnSpc>
              <a:spcBef>
                <a:spcPts val="0"/>
              </a:spcBef>
              <a:spcAft>
                <a:spcPts val="0"/>
              </a:spcAft>
              <a:buSzPts val="1400"/>
              <a:buNone/>
              <a:defRPr/>
            </a:lvl6pPr>
            <a:lvl7pPr indent="-228600" lvl="6" marL="3200400" algn="l">
              <a:lnSpc>
                <a:spcPct val="100000"/>
              </a:lnSpc>
              <a:spcBef>
                <a:spcPts val="0"/>
              </a:spcBef>
              <a:spcAft>
                <a:spcPts val="0"/>
              </a:spcAft>
              <a:buSzPts val="1400"/>
              <a:buNone/>
              <a:defRPr/>
            </a:lvl7pPr>
            <a:lvl8pPr indent="-228600" lvl="7" marL="3657600" algn="l">
              <a:lnSpc>
                <a:spcPct val="100000"/>
              </a:lnSpc>
              <a:spcBef>
                <a:spcPts val="0"/>
              </a:spcBef>
              <a:spcAft>
                <a:spcPts val="0"/>
              </a:spcAft>
              <a:buSzPts val="1400"/>
              <a:buNone/>
              <a:defRPr/>
            </a:lvl8pPr>
            <a:lvl9pPr indent="-228600" lvl="8" marL="4114800" algn="l">
              <a:lnSpc>
                <a:spcPct val="100000"/>
              </a:lnSpc>
              <a:spcBef>
                <a:spcPts val="0"/>
              </a:spcBef>
              <a:spcAft>
                <a:spcPts val="0"/>
              </a:spcAft>
              <a:buSzPts val="1400"/>
              <a:buNone/>
              <a:defRPr/>
            </a:lvl9pPr>
          </a:lstStyle>
          <a:p/>
        </p:txBody>
      </p:sp>
      <p:sp>
        <p:nvSpPr>
          <p:cNvPr id="85" name="Google Shape;85;p17"/>
          <p:cNvSpPr txBox="1"/>
          <p:nvPr>
            <p:ph idx="11" type="ftr"/>
          </p:nvPr>
        </p:nvSpPr>
        <p:spPr>
          <a:xfrm>
            <a:off x="4145280" y="6377940"/>
            <a:ext cx="3901440" cy="342900"/>
          </a:xfrm>
          <a:prstGeom prst="rect">
            <a:avLst/>
          </a:prstGeom>
          <a:noFill/>
          <a:ln>
            <a:noFill/>
          </a:ln>
        </p:spPr>
        <p:txBody>
          <a:bodyPr anchorCtr="0" anchor="t" bIns="0" lIns="0" spcFirstLastPara="1" rIns="0" wrap="square" tIns="0">
            <a:spAutoFit/>
          </a:bodyPr>
          <a:lstStyle>
            <a:lvl1pPr lvl="0" algn="ctr">
              <a:lnSpc>
                <a:spcPct val="100000"/>
              </a:lnSpc>
              <a:spcBef>
                <a:spcPts val="0"/>
              </a:spcBef>
              <a:spcAft>
                <a:spcPts val="0"/>
              </a:spcAft>
              <a:buSzPts val="1400"/>
              <a:buNone/>
              <a:defRPr>
                <a:solidFill>
                  <a:srgbClr val="88888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6" name="Google Shape;86;p17"/>
          <p:cNvSpPr txBox="1"/>
          <p:nvPr>
            <p:ph idx="10" type="dt"/>
          </p:nvPr>
        </p:nvSpPr>
        <p:spPr>
          <a:xfrm>
            <a:off x="609600" y="6377940"/>
            <a:ext cx="2804160" cy="342900"/>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1400"/>
              <a:buNone/>
              <a:defRPr>
                <a:solidFill>
                  <a:srgbClr val="88888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7" name="Google Shape;87;p17"/>
          <p:cNvSpPr txBox="1"/>
          <p:nvPr>
            <p:ph idx="12" type="sldNum"/>
          </p:nvPr>
        </p:nvSpPr>
        <p:spPr>
          <a:xfrm>
            <a:off x="11474450" y="6378230"/>
            <a:ext cx="241300" cy="205104"/>
          </a:xfrm>
          <a:prstGeom prst="rect">
            <a:avLst/>
          </a:prstGeom>
          <a:noFill/>
          <a:ln>
            <a:noFill/>
          </a:ln>
        </p:spPr>
        <p:txBody>
          <a:bodyPr anchorCtr="0" anchor="t" bIns="0" lIns="0" spcFirstLastPara="1" rIns="0" wrap="square" tIns="0">
            <a:spAutoFit/>
          </a:bodyPr>
          <a:lstStyle>
            <a:lvl1pPr indent="0" lvl="0" marL="3810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Arial"/>
                <a:ea typeface="Arial"/>
                <a:cs typeface="Arial"/>
                <a:sym typeface="Arial"/>
              </a:defRPr>
            </a:lvl1pPr>
            <a:lvl2pPr indent="0" lvl="1" marL="3810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Arial"/>
                <a:ea typeface="Arial"/>
                <a:cs typeface="Arial"/>
                <a:sym typeface="Arial"/>
              </a:defRPr>
            </a:lvl2pPr>
            <a:lvl3pPr indent="0" lvl="2" marL="3810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Arial"/>
                <a:ea typeface="Arial"/>
                <a:cs typeface="Arial"/>
                <a:sym typeface="Arial"/>
              </a:defRPr>
            </a:lvl3pPr>
            <a:lvl4pPr indent="0" lvl="3" marL="3810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Arial"/>
                <a:ea typeface="Arial"/>
                <a:cs typeface="Arial"/>
                <a:sym typeface="Arial"/>
              </a:defRPr>
            </a:lvl4pPr>
            <a:lvl5pPr indent="0" lvl="4" marL="3810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Arial"/>
                <a:ea typeface="Arial"/>
                <a:cs typeface="Arial"/>
                <a:sym typeface="Arial"/>
              </a:defRPr>
            </a:lvl5pPr>
            <a:lvl6pPr indent="0" lvl="5" marL="3810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Arial"/>
                <a:ea typeface="Arial"/>
                <a:cs typeface="Arial"/>
                <a:sym typeface="Arial"/>
              </a:defRPr>
            </a:lvl6pPr>
            <a:lvl7pPr indent="0" lvl="6" marL="3810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Arial"/>
                <a:ea typeface="Arial"/>
                <a:cs typeface="Arial"/>
                <a:sym typeface="Arial"/>
              </a:defRPr>
            </a:lvl7pPr>
            <a:lvl8pPr indent="0" lvl="7" marL="3810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Arial"/>
                <a:ea typeface="Arial"/>
                <a:cs typeface="Arial"/>
                <a:sym typeface="Arial"/>
              </a:defRPr>
            </a:lvl8pPr>
            <a:lvl9pPr indent="0" lvl="8" marL="3810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Arial"/>
                <a:ea typeface="Arial"/>
                <a:cs typeface="Arial"/>
                <a:sym typeface="Arial"/>
              </a:defRPr>
            </a:lvl9pPr>
          </a:lstStyle>
          <a:p>
            <a:pPr indent="0" lvl="0" marL="3810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p:cSld name="Blank">
    <p:spTree>
      <p:nvGrpSpPr>
        <p:cNvPr id="88" name="Shape 88"/>
        <p:cNvGrpSpPr/>
        <p:nvPr/>
      </p:nvGrpSpPr>
      <p:grpSpPr>
        <a:xfrm>
          <a:off x="0" y="0"/>
          <a:ext cx="0" cy="0"/>
          <a:chOff x="0" y="0"/>
          <a:chExt cx="0" cy="0"/>
        </a:xfrm>
      </p:grpSpPr>
      <p:sp>
        <p:nvSpPr>
          <p:cNvPr id="89" name="Google Shape;89;p18"/>
          <p:cNvSpPr txBox="1"/>
          <p:nvPr>
            <p:ph idx="11" type="ftr"/>
          </p:nvPr>
        </p:nvSpPr>
        <p:spPr>
          <a:xfrm>
            <a:off x="4145280" y="6377940"/>
            <a:ext cx="3901440" cy="342900"/>
          </a:xfrm>
          <a:prstGeom prst="rect">
            <a:avLst/>
          </a:prstGeom>
          <a:noFill/>
          <a:ln>
            <a:noFill/>
          </a:ln>
        </p:spPr>
        <p:txBody>
          <a:bodyPr anchorCtr="0" anchor="t" bIns="0" lIns="0" spcFirstLastPara="1" rIns="0" wrap="square" tIns="0">
            <a:spAutoFit/>
          </a:bodyPr>
          <a:lstStyle>
            <a:lvl1pPr lvl="0" algn="ctr">
              <a:lnSpc>
                <a:spcPct val="100000"/>
              </a:lnSpc>
              <a:spcBef>
                <a:spcPts val="0"/>
              </a:spcBef>
              <a:spcAft>
                <a:spcPts val="0"/>
              </a:spcAft>
              <a:buSzPts val="1400"/>
              <a:buNone/>
              <a:defRPr>
                <a:solidFill>
                  <a:srgbClr val="88888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0" name="Google Shape;90;p18"/>
          <p:cNvSpPr txBox="1"/>
          <p:nvPr>
            <p:ph idx="10" type="dt"/>
          </p:nvPr>
        </p:nvSpPr>
        <p:spPr>
          <a:xfrm>
            <a:off x="609600" y="6377940"/>
            <a:ext cx="2804160" cy="342900"/>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1400"/>
              <a:buNone/>
              <a:defRPr>
                <a:solidFill>
                  <a:srgbClr val="88888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1" name="Google Shape;91;p18"/>
          <p:cNvSpPr txBox="1"/>
          <p:nvPr>
            <p:ph idx="12" type="sldNum"/>
          </p:nvPr>
        </p:nvSpPr>
        <p:spPr>
          <a:xfrm>
            <a:off x="11474450" y="6378230"/>
            <a:ext cx="241300" cy="205104"/>
          </a:xfrm>
          <a:prstGeom prst="rect">
            <a:avLst/>
          </a:prstGeom>
          <a:noFill/>
          <a:ln>
            <a:noFill/>
          </a:ln>
        </p:spPr>
        <p:txBody>
          <a:bodyPr anchorCtr="0" anchor="t" bIns="0" lIns="0" spcFirstLastPara="1" rIns="0" wrap="square" tIns="0">
            <a:spAutoFit/>
          </a:bodyPr>
          <a:lstStyle>
            <a:lvl1pPr indent="0" lvl="0" marL="3810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Arial"/>
                <a:ea typeface="Arial"/>
                <a:cs typeface="Arial"/>
                <a:sym typeface="Arial"/>
              </a:defRPr>
            </a:lvl1pPr>
            <a:lvl2pPr indent="0" lvl="1" marL="3810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Arial"/>
                <a:ea typeface="Arial"/>
                <a:cs typeface="Arial"/>
                <a:sym typeface="Arial"/>
              </a:defRPr>
            </a:lvl2pPr>
            <a:lvl3pPr indent="0" lvl="2" marL="3810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Arial"/>
                <a:ea typeface="Arial"/>
                <a:cs typeface="Arial"/>
                <a:sym typeface="Arial"/>
              </a:defRPr>
            </a:lvl3pPr>
            <a:lvl4pPr indent="0" lvl="3" marL="3810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Arial"/>
                <a:ea typeface="Arial"/>
                <a:cs typeface="Arial"/>
                <a:sym typeface="Arial"/>
              </a:defRPr>
            </a:lvl4pPr>
            <a:lvl5pPr indent="0" lvl="4" marL="3810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Arial"/>
                <a:ea typeface="Arial"/>
                <a:cs typeface="Arial"/>
                <a:sym typeface="Arial"/>
              </a:defRPr>
            </a:lvl5pPr>
            <a:lvl6pPr indent="0" lvl="5" marL="3810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Arial"/>
                <a:ea typeface="Arial"/>
                <a:cs typeface="Arial"/>
                <a:sym typeface="Arial"/>
              </a:defRPr>
            </a:lvl6pPr>
            <a:lvl7pPr indent="0" lvl="6" marL="3810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Arial"/>
                <a:ea typeface="Arial"/>
                <a:cs typeface="Arial"/>
                <a:sym typeface="Arial"/>
              </a:defRPr>
            </a:lvl7pPr>
            <a:lvl8pPr indent="0" lvl="7" marL="3810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Arial"/>
                <a:ea typeface="Arial"/>
                <a:cs typeface="Arial"/>
                <a:sym typeface="Arial"/>
              </a:defRPr>
            </a:lvl8pPr>
            <a:lvl9pPr indent="0" lvl="8" marL="3810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Arial"/>
                <a:ea typeface="Arial"/>
                <a:cs typeface="Arial"/>
                <a:sym typeface="Arial"/>
              </a:defRPr>
            </a:lvl9pPr>
          </a:lstStyle>
          <a:p>
            <a:pPr indent="0" lvl="0" marL="38100" rtl="0" algn="l">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3"/>
          <p:cNvSpPr txBox="1"/>
          <p:nvPr>
            <p:ph type="title"/>
          </p:nvPr>
        </p:nvSpPr>
        <p:spPr>
          <a:xfrm>
            <a:off x="1697495" y="920850"/>
            <a:ext cx="8797008" cy="1854200"/>
          </a:xfrm>
          <a:prstGeom prst="rect">
            <a:avLst/>
          </a:prstGeom>
          <a:noFill/>
          <a:ln>
            <a:noFill/>
          </a:ln>
        </p:spPr>
        <p:txBody>
          <a:bodyPr anchorCtr="0" anchor="t" bIns="0" lIns="0" spcFirstLastPara="1" rIns="0" wrap="square" tIns="0">
            <a:spAutoFit/>
          </a:bodyPr>
          <a:lstStyle>
            <a:lvl1pPr lvl="0" marR="0" rtl="0" algn="l">
              <a:lnSpc>
                <a:spcPct val="100000"/>
              </a:lnSpc>
              <a:spcBef>
                <a:spcPts val="0"/>
              </a:spcBef>
              <a:spcAft>
                <a:spcPts val="0"/>
              </a:spcAft>
              <a:buClr>
                <a:srgbClr val="000000"/>
              </a:buClr>
              <a:buSzPts val="1400"/>
              <a:buFont typeface="Arial"/>
              <a:buNone/>
              <a:defRPr b="1" i="0" sz="5500" u="none" cap="none" strike="noStrike">
                <a:solidFill>
                  <a:srgbClr val="ED1C24"/>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7" name="Google Shape;7;p13"/>
          <p:cNvSpPr txBox="1"/>
          <p:nvPr>
            <p:ph idx="1" type="body"/>
          </p:nvPr>
        </p:nvSpPr>
        <p:spPr>
          <a:xfrm>
            <a:off x="1279969" y="2865196"/>
            <a:ext cx="10000615" cy="3226435"/>
          </a:xfrm>
          <a:prstGeom prst="rect">
            <a:avLst/>
          </a:prstGeom>
          <a:noFill/>
          <a:ln>
            <a:noFill/>
          </a:ln>
        </p:spPr>
        <p:txBody>
          <a:bodyPr anchorCtr="0" anchor="t" bIns="0" lIns="0" spcFirstLastPara="1" rIns="0" wrap="square" tIns="0">
            <a:spAutoFit/>
          </a:bodyPr>
          <a:lstStyle>
            <a:lvl1pPr indent="-228600" lvl="0" marL="457200"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9pPr>
          </a:lstStyle>
          <a:p/>
        </p:txBody>
      </p:sp>
      <p:sp>
        <p:nvSpPr>
          <p:cNvPr id="8" name="Google Shape;8;p13"/>
          <p:cNvSpPr txBox="1"/>
          <p:nvPr>
            <p:ph idx="11" type="ftr"/>
          </p:nvPr>
        </p:nvSpPr>
        <p:spPr>
          <a:xfrm>
            <a:off x="4145280" y="6377940"/>
            <a:ext cx="3901440" cy="342900"/>
          </a:xfrm>
          <a:prstGeom prst="rect">
            <a:avLst/>
          </a:prstGeom>
          <a:noFill/>
          <a:ln>
            <a:noFill/>
          </a:ln>
        </p:spPr>
        <p:txBody>
          <a:bodyPr anchorCtr="0" anchor="t" bIns="0" lIns="0" spcFirstLastPara="1" rIns="0" wrap="square" tIns="0">
            <a:spAutoFit/>
          </a:bodyPr>
          <a:lstStyle>
            <a:lvl1pPr lvl="0" marR="0" rtl="0" algn="ctr">
              <a:lnSpc>
                <a:spcPct val="100000"/>
              </a:lnSpc>
              <a:spcBef>
                <a:spcPts val="0"/>
              </a:spcBef>
              <a:spcAft>
                <a:spcPts val="0"/>
              </a:spcAft>
              <a:buClr>
                <a:srgbClr val="000000"/>
              </a:buClr>
              <a:buSzPts val="1400"/>
              <a:buFont typeface="Arial"/>
              <a:buNone/>
              <a:defRPr b="0" i="0" sz="18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9" name="Google Shape;9;p13"/>
          <p:cNvSpPr txBox="1"/>
          <p:nvPr>
            <p:ph idx="10" type="dt"/>
          </p:nvPr>
        </p:nvSpPr>
        <p:spPr>
          <a:xfrm>
            <a:off x="609600" y="6377940"/>
            <a:ext cx="2804160" cy="342900"/>
          </a:xfrm>
          <a:prstGeom prst="rect">
            <a:avLst/>
          </a:prstGeom>
          <a:noFill/>
          <a:ln>
            <a:noFill/>
          </a:ln>
        </p:spPr>
        <p:txBody>
          <a:bodyPr anchorCtr="0" anchor="t" bIns="0" lIns="0" spcFirstLastPara="1" rIns="0" wrap="square" tIns="0">
            <a:spAutoFit/>
          </a:bodyPr>
          <a:lstStyle>
            <a:lvl1pPr lvl="0" marR="0" rtl="0" algn="l">
              <a:lnSpc>
                <a:spcPct val="100000"/>
              </a:lnSpc>
              <a:spcBef>
                <a:spcPts val="0"/>
              </a:spcBef>
              <a:spcAft>
                <a:spcPts val="0"/>
              </a:spcAft>
              <a:buClr>
                <a:srgbClr val="000000"/>
              </a:buClr>
              <a:buSzPts val="1400"/>
              <a:buFont typeface="Arial"/>
              <a:buNone/>
              <a:defRPr b="0" i="0" sz="18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0" name="Google Shape;10;p13"/>
          <p:cNvSpPr txBox="1"/>
          <p:nvPr>
            <p:ph idx="12" type="sldNum"/>
          </p:nvPr>
        </p:nvSpPr>
        <p:spPr>
          <a:xfrm>
            <a:off x="11474450" y="6378230"/>
            <a:ext cx="241300" cy="205104"/>
          </a:xfrm>
          <a:prstGeom prst="rect">
            <a:avLst/>
          </a:prstGeom>
          <a:noFill/>
          <a:ln>
            <a:noFill/>
          </a:ln>
        </p:spPr>
        <p:txBody>
          <a:bodyPr anchorCtr="0" anchor="t" bIns="0" lIns="0" spcFirstLastPara="1" rIns="0" wrap="square" tIns="0">
            <a:spAutoFit/>
          </a:bodyPr>
          <a:lstStyle>
            <a:lvl1pPr indent="0" lvl="0" marL="38100" marR="0" rtl="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Arial"/>
                <a:ea typeface="Arial"/>
                <a:cs typeface="Arial"/>
                <a:sym typeface="Arial"/>
              </a:defRPr>
            </a:lvl1pPr>
            <a:lvl2pPr indent="0" lvl="1" marL="38100" marR="0" rtl="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Arial"/>
                <a:ea typeface="Arial"/>
                <a:cs typeface="Arial"/>
                <a:sym typeface="Arial"/>
              </a:defRPr>
            </a:lvl2pPr>
            <a:lvl3pPr indent="0" lvl="2" marL="38100" marR="0" rtl="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Arial"/>
                <a:ea typeface="Arial"/>
                <a:cs typeface="Arial"/>
                <a:sym typeface="Arial"/>
              </a:defRPr>
            </a:lvl3pPr>
            <a:lvl4pPr indent="0" lvl="3" marL="38100" marR="0" rtl="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Arial"/>
                <a:ea typeface="Arial"/>
                <a:cs typeface="Arial"/>
                <a:sym typeface="Arial"/>
              </a:defRPr>
            </a:lvl4pPr>
            <a:lvl5pPr indent="0" lvl="4" marL="38100" marR="0" rtl="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Arial"/>
                <a:ea typeface="Arial"/>
                <a:cs typeface="Arial"/>
                <a:sym typeface="Arial"/>
              </a:defRPr>
            </a:lvl5pPr>
            <a:lvl6pPr indent="0" lvl="5" marL="38100" marR="0" rtl="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Arial"/>
                <a:ea typeface="Arial"/>
                <a:cs typeface="Arial"/>
                <a:sym typeface="Arial"/>
              </a:defRPr>
            </a:lvl6pPr>
            <a:lvl7pPr indent="0" lvl="6" marL="38100" marR="0" rtl="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Arial"/>
                <a:ea typeface="Arial"/>
                <a:cs typeface="Arial"/>
                <a:sym typeface="Arial"/>
              </a:defRPr>
            </a:lvl7pPr>
            <a:lvl8pPr indent="0" lvl="7" marL="38100" marR="0" rtl="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Arial"/>
                <a:ea typeface="Arial"/>
                <a:cs typeface="Arial"/>
                <a:sym typeface="Arial"/>
              </a:defRPr>
            </a:lvl8pPr>
            <a:lvl9pPr indent="0" lvl="8" marL="38100" marR="0" rtl="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Arial"/>
                <a:ea typeface="Arial"/>
                <a:cs typeface="Arial"/>
                <a:sym typeface="Arial"/>
              </a:defRPr>
            </a:lvl9pPr>
          </a:lstStyle>
          <a:p>
            <a:pPr indent="0" lvl="0" marL="38100" rtl="0" algn="l">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 Id="rId3" Type="http://schemas.openxmlformats.org/officeDocument/2006/relationships/hyperlink" Target="https://drive.google.com/file/d/1IKg1sYcX_UoPQ1DSlJjNjHEsixfTXX9z/view?usp=sharing"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image" Target="../media/image8.png"/><Relationship Id="rId4" Type="http://schemas.openxmlformats.org/officeDocument/2006/relationships/image" Target="../media/image7.png"/><Relationship Id="rId5" Type="http://schemas.openxmlformats.org/officeDocument/2006/relationships/image" Target="../media/image10.png"/><Relationship Id="rId6" Type="http://schemas.openxmlformats.org/officeDocument/2006/relationships/image" Target="../media/image9.png"/><Relationship Id="rId7" Type="http://schemas.openxmlformats.org/officeDocument/2006/relationships/image" Target="../media/image6.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image" Target="../media/image16.png"/><Relationship Id="rId4" Type="http://schemas.openxmlformats.org/officeDocument/2006/relationships/image" Target="../media/image5.png"/><Relationship Id="rId5" Type="http://schemas.openxmlformats.org/officeDocument/2006/relationships/image" Target="../media/image18.png"/><Relationship Id="rId6" Type="http://schemas.openxmlformats.org/officeDocument/2006/relationships/image" Target="../media/image19.png"/><Relationship Id="rId7" Type="http://schemas.openxmlformats.org/officeDocument/2006/relationships/image" Target="../media/image20.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8.png"/><Relationship Id="rId4" Type="http://schemas.openxmlformats.org/officeDocument/2006/relationships/image" Target="../media/image7.png"/><Relationship Id="rId9" Type="http://schemas.openxmlformats.org/officeDocument/2006/relationships/hyperlink" Target="https://www.poetryfoundation.org/articles/1469082/commitment-to-our-community-update-progress-toward-equity-inclusion-and-transformation" TargetMode="External"/><Relationship Id="rId5" Type="http://schemas.openxmlformats.org/officeDocument/2006/relationships/image" Target="../media/image10.png"/><Relationship Id="rId6" Type="http://schemas.openxmlformats.org/officeDocument/2006/relationships/image" Target="../media/image9.png"/><Relationship Id="rId7" Type="http://schemas.openxmlformats.org/officeDocument/2006/relationships/image" Target="../media/image6.png"/><Relationship Id="rId8" Type="http://schemas.openxmlformats.org/officeDocument/2006/relationships/hyperlink" Target="https://www.poetryfoundation.org/articles/1469082/commitment-to-our-community-update-progress-toward-equity-inclusion-and-transformation"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8.png"/><Relationship Id="rId4" Type="http://schemas.openxmlformats.org/officeDocument/2006/relationships/image" Target="../media/image7.png"/><Relationship Id="rId5" Type="http://schemas.openxmlformats.org/officeDocument/2006/relationships/image" Target="../media/image10.png"/><Relationship Id="rId6" Type="http://schemas.openxmlformats.org/officeDocument/2006/relationships/image" Target="../media/image9.png"/><Relationship Id="rId7" Type="http://schemas.openxmlformats.org/officeDocument/2006/relationships/image" Target="../media/image6.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hyperlink" Target="https://poetryfoundation.fluxx.io/" TargetMode="External"/><Relationship Id="rId4" Type="http://schemas.openxmlformats.org/officeDocument/2006/relationships/hyperlink" Target="https://poetryfoundation.fluxx.io/" TargetMode="External"/><Relationship Id="rId5" Type="http://schemas.openxmlformats.org/officeDocument/2006/relationships/hyperlink" Target="https://poetryfoundation.fluxx.io/lois/new?utf8=%E2%9C%93&amp;lang=en&amp;commit=Request+Access"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 name="Shape 95"/>
        <p:cNvGrpSpPr/>
        <p:nvPr/>
      </p:nvGrpSpPr>
      <p:grpSpPr>
        <a:xfrm>
          <a:off x="0" y="0"/>
          <a:ext cx="0" cy="0"/>
          <a:chOff x="0" y="0"/>
          <a:chExt cx="0" cy="0"/>
        </a:xfrm>
      </p:grpSpPr>
      <p:sp>
        <p:nvSpPr>
          <p:cNvPr id="96" name="Google Shape;96;p1"/>
          <p:cNvSpPr txBox="1"/>
          <p:nvPr/>
        </p:nvSpPr>
        <p:spPr>
          <a:xfrm>
            <a:off x="915125" y="4120586"/>
            <a:ext cx="3630300" cy="452100"/>
          </a:xfrm>
          <a:prstGeom prst="rect">
            <a:avLst/>
          </a:prstGeom>
          <a:noFill/>
          <a:ln>
            <a:noFill/>
          </a:ln>
        </p:spPr>
        <p:txBody>
          <a:bodyPr anchorCtr="0" anchor="t" bIns="0" lIns="0" spcFirstLastPara="1" rIns="0" wrap="square" tIns="13325">
            <a:spAutoFit/>
          </a:bodyPr>
          <a:lstStyle/>
          <a:p>
            <a:pPr indent="0" lvl="0" marL="12700" marR="0" rtl="0" algn="l">
              <a:lnSpc>
                <a:spcPct val="100000"/>
              </a:lnSpc>
              <a:spcBef>
                <a:spcPts val="0"/>
              </a:spcBef>
              <a:spcAft>
                <a:spcPts val="0"/>
              </a:spcAft>
              <a:buClr>
                <a:srgbClr val="000000"/>
              </a:buClr>
              <a:buSzPts val="2850"/>
              <a:buFont typeface="Arial"/>
              <a:buNone/>
            </a:pPr>
            <a:r>
              <a:t/>
            </a:r>
            <a:endParaRPr b="0" i="0" sz="2850" u="none" cap="none" strike="noStrike">
              <a:solidFill>
                <a:schemeClr val="dk1"/>
              </a:solidFill>
              <a:latin typeface="Arial"/>
              <a:ea typeface="Arial"/>
              <a:cs typeface="Arial"/>
              <a:sym typeface="Arial"/>
            </a:endParaRPr>
          </a:p>
        </p:txBody>
      </p:sp>
      <p:sp>
        <p:nvSpPr>
          <p:cNvPr id="97" name="Google Shape;97;p1"/>
          <p:cNvSpPr txBox="1"/>
          <p:nvPr/>
        </p:nvSpPr>
        <p:spPr>
          <a:xfrm>
            <a:off x="915125" y="1565825"/>
            <a:ext cx="7452600" cy="2436600"/>
          </a:xfrm>
          <a:prstGeom prst="rect">
            <a:avLst/>
          </a:prstGeom>
          <a:noFill/>
          <a:ln>
            <a:noFill/>
          </a:ln>
        </p:spPr>
        <p:txBody>
          <a:bodyPr anchorCtr="0" anchor="t" bIns="0" lIns="0" spcFirstLastPara="1" rIns="0" wrap="square" tIns="12050">
            <a:spAutoFit/>
          </a:bodyPr>
          <a:lstStyle/>
          <a:p>
            <a:pPr indent="0" lvl="0" marL="0" marR="5080" rtl="0" algn="l">
              <a:lnSpc>
                <a:spcPct val="109100"/>
              </a:lnSpc>
              <a:spcBef>
                <a:spcPts val="0"/>
              </a:spcBef>
              <a:spcAft>
                <a:spcPts val="0"/>
              </a:spcAft>
              <a:buClr>
                <a:srgbClr val="000000"/>
              </a:buClr>
              <a:buSzPts val="4950"/>
              <a:buFont typeface="Arial"/>
              <a:buNone/>
            </a:pPr>
            <a:r>
              <a:rPr b="1" i="0" lang="en-US" sz="4950" u="none" cap="none" strike="noStrike">
                <a:solidFill>
                  <a:srgbClr val="ED1C24"/>
                </a:solidFill>
                <a:latin typeface="Arial"/>
                <a:ea typeface="Arial"/>
                <a:cs typeface="Arial"/>
                <a:sym typeface="Arial"/>
              </a:rPr>
              <a:t>Poetry Foundation </a:t>
            </a:r>
            <a:r>
              <a:rPr b="1" lang="en-US" sz="4950">
                <a:solidFill>
                  <a:srgbClr val="ED1C24"/>
                </a:solidFill>
              </a:rPr>
              <a:t>2026 General Operating Support Grant Cycle </a:t>
            </a:r>
            <a:r>
              <a:rPr b="1" i="0" lang="en-US" sz="4950" u="none" cap="none" strike="noStrike">
                <a:solidFill>
                  <a:srgbClr val="ED1C24"/>
                </a:solidFill>
                <a:latin typeface="Arial"/>
                <a:ea typeface="Arial"/>
                <a:cs typeface="Arial"/>
                <a:sym typeface="Arial"/>
              </a:rPr>
              <a:t> </a:t>
            </a:r>
            <a:endParaRPr b="0" i="0" sz="4750" u="none" cap="none" strike="noStrike">
              <a:solidFill>
                <a:schemeClr val="dk1"/>
              </a:solidFill>
              <a:latin typeface="Arial"/>
              <a:ea typeface="Arial"/>
              <a:cs typeface="Arial"/>
              <a:sym typeface="Arial"/>
            </a:endParaRPr>
          </a:p>
        </p:txBody>
      </p:sp>
      <p:sp>
        <p:nvSpPr>
          <p:cNvPr id="98" name="Google Shape;98;p1"/>
          <p:cNvSpPr txBox="1"/>
          <p:nvPr>
            <p:ph idx="12" type="sldNum"/>
          </p:nvPr>
        </p:nvSpPr>
        <p:spPr>
          <a:xfrm>
            <a:off x="11474450" y="6378230"/>
            <a:ext cx="241300" cy="205104"/>
          </a:xfrm>
          <a:prstGeom prst="rect">
            <a:avLst/>
          </a:prstGeom>
          <a:noFill/>
          <a:ln>
            <a:noFill/>
          </a:ln>
        </p:spPr>
        <p:txBody>
          <a:bodyPr anchorCtr="0" anchor="t" bIns="0" lIns="0" spcFirstLastPara="1" rIns="0" wrap="square" tIns="4425">
            <a:spAutoFit/>
          </a:bodyPr>
          <a:lstStyle/>
          <a:p>
            <a:pPr indent="0" lvl="0" marL="38100" rtl="0" algn="l">
              <a:lnSpc>
                <a:spcPct val="100000"/>
              </a:lnSpc>
              <a:spcBef>
                <a:spcPts val="0"/>
              </a:spcBef>
              <a:spcAft>
                <a:spcPts val="0"/>
              </a:spcAft>
              <a:buSzPts val="1200"/>
              <a:buNone/>
            </a:pPr>
            <a:fld id="{00000000-1234-1234-1234-123412341234}" type="slidenum">
              <a:rPr lang="en-US"/>
              <a:t>‹#›</a:t>
            </a:fld>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2" name="Shape 202"/>
        <p:cNvGrpSpPr/>
        <p:nvPr/>
      </p:nvGrpSpPr>
      <p:grpSpPr>
        <a:xfrm>
          <a:off x="0" y="0"/>
          <a:ext cx="0" cy="0"/>
          <a:chOff x="0" y="0"/>
          <a:chExt cx="0" cy="0"/>
        </a:xfrm>
      </p:grpSpPr>
      <p:sp>
        <p:nvSpPr>
          <p:cNvPr id="203" name="Google Shape;203;g3e8fdd3ec0e_0_0"/>
          <p:cNvSpPr txBox="1"/>
          <p:nvPr>
            <p:ph type="title"/>
          </p:nvPr>
        </p:nvSpPr>
        <p:spPr>
          <a:xfrm>
            <a:off x="2523125" y="414850"/>
            <a:ext cx="9474600" cy="5941500"/>
          </a:xfrm>
          <a:prstGeom prst="rect">
            <a:avLst/>
          </a:prstGeom>
        </p:spPr>
        <p:txBody>
          <a:bodyPr anchorCtr="0" anchor="t" bIns="0" lIns="0" spcFirstLastPara="1" rIns="0" wrap="square" tIns="0">
            <a:spAutoFit/>
          </a:bodyPr>
          <a:lstStyle/>
          <a:p>
            <a:pPr indent="0" lvl="0" marL="0" rtl="0" algn="ctr">
              <a:spcBef>
                <a:spcPts val="0"/>
              </a:spcBef>
              <a:spcAft>
                <a:spcPts val="0"/>
              </a:spcAft>
              <a:buNone/>
            </a:pPr>
            <a:r>
              <a:rPr lang="en-US" sz="3400"/>
              <a:t>Answering the Impact Question</a:t>
            </a:r>
            <a:endParaRPr sz="3400"/>
          </a:p>
          <a:p>
            <a:pPr indent="0" lvl="0" marL="0" rtl="0" algn="ctr">
              <a:spcBef>
                <a:spcPts val="0"/>
              </a:spcBef>
              <a:spcAft>
                <a:spcPts val="0"/>
              </a:spcAft>
              <a:buNone/>
            </a:pPr>
            <a:r>
              <a:t/>
            </a:r>
            <a:endParaRPr sz="1000"/>
          </a:p>
          <a:p>
            <a:pPr indent="0" lvl="0" marL="0" rtl="0" algn="l">
              <a:spcBef>
                <a:spcPts val="0"/>
              </a:spcBef>
              <a:spcAft>
                <a:spcPts val="0"/>
              </a:spcAft>
              <a:buNone/>
            </a:pPr>
            <a:r>
              <a:rPr b="0" lang="en-US" sz="2200">
                <a:solidFill>
                  <a:schemeClr val="dk1"/>
                </a:solidFill>
              </a:rPr>
              <a:t>I</a:t>
            </a:r>
            <a:r>
              <a:rPr b="0" lang="en-US" sz="2000">
                <a:solidFill>
                  <a:schemeClr val="dk1"/>
                </a:solidFill>
              </a:rPr>
              <a:t>mpact can be demonstrated through both quantitative and qualitative measures. While data such as attendance figures, circulation numbers, book sales, and participation rates can be helpful, they are not the only indicators of success.</a:t>
            </a:r>
            <a:endParaRPr b="0" sz="2000">
              <a:solidFill>
                <a:schemeClr val="dk1"/>
              </a:solidFill>
            </a:endParaRPr>
          </a:p>
          <a:p>
            <a:pPr indent="0" lvl="0" marL="0" rtl="0" algn="l">
              <a:spcBef>
                <a:spcPts val="0"/>
              </a:spcBef>
              <a:spcAft>
                <a:spcPts val="0"/>
              </a:spcAft>
              <a:buNone/>
            </a:pPr>
            <a:r>
              <a:t/>
            </a:r>
            <a:endParaRPr b="0" sz="2000">
              <a:solidFill>
                <a:schemeClr val="dk1"/>
              </a:solidFill>
            </a:endParaRPr>
          </a:p>
          <a:p>
            <a:pPr indent="0" lvl="0" marL="0" rtl="0" algn="l">
              <a:spcBef>
                <a:spcPts val="0"/>
              </a:spcBef>
              <a:spcAft>
                <a:spcPts val="0"/>
              </a:spcAft>
              <a:buNone/>
            </a:pPr>
            <a:r>
              <a:rPr b="0" lang="en-US" sz="2000">
                <a:solidFill>
                  <a:schemeClr val="dk1"/>
                </a:solidFill>
              </a:rPr>
              <a:t>We encourage applicants to consider the broader effects of their work on poets, readers, and the field of poetry. Examples may include supporting the development of poets' careers, amplifying underrepresented voices, fostering meaningful connections among writers and readers, increasing access to poetry, strengthening literary communities, or influencing the broader cultural conversation. Testimonials, stories, examples of artistic growth, and other qualitative evidence are welcome alongside any quantitative measures your organization tracks. </a:t>
            </a:r>
            <a:endParaRPr b="0" sz="2000">
              <a:solidFill>
                <a:schemeClr val="dk1"/>
              </a:solidFill>
            </a:endParaRPr>
          </a:p>
          <a:p>
            <a:pPr indent="0" lvl="0" marL="0" rtl="0" algn="l">
              <a:spcBef>
                <a:spcPts val="0"/>
              </a:spcBef>
              <a:spcAft>
                <a:spcPts val="0"/>
              </a:spcAft>
              <a:buNone/>
            </a:pPr>
            <a:r>
              <a:t/>
            </a:r>
            <a:endParaRPr b="0" sz="2000">
              <a:solidFill>
                <a:schemeClr val="dk1"/>
              </a:solidFill>
            </a:endParaRPr>
          </a:p>
          <a:p>
            <a:pPr indent="0" lvl="0" marL="0" rtl="0" algn="l">
              <a:spcBef>
                <a:spcPts val="0"/>
              </a:spcBef>
              <a:spcAft>
                <a:spcPts val="0"/>
              </a:spcAft>
              <a:buNone/>
            </a:pPr>
            <a:r>
              <a:rPr b="0" lang="en-US" sz="2000">
                <a:solidFill>
                  <a:schemeClr val="dk1"/>
                </a:solidFill>
              </a:rPr>
              <a:t>For presses and publications, impact may be reflected in how your work supports poets and readers, expands access to poetry, elevates new voices, or contributes to literary discourse, rather than solely through sales or circulation metrics.</a:t>
            </a:r>
            <a:endParaRPr b="0" sz="2000">
              <a:solidFill>
                <a:schemeClr val="dk1"/>
              </a:solidFill>
            </a:endParaRPr>
          </a:p>
          <a:p>
            <a:pPr indent="0" lvl="0" marL="0" rtl="0" algn="l">
              <a:spcBef>
                <a:spcPts val="0"/>
              </a:spcBef>
              <a:spcAft>
                <a:spcPts val="0"/>
              </a:spcAft>
              <a:buNone/>
            </a:pPr>
            <a:r>
              <a:t/>
            </a:r>
            <a:endParaRPr b="0" sz="2000">
              <a:solidFill>
                <a:schemeClr val="dk1"/>
              </a:solidFill>
            </a:endParaRPr>
          </a:p>
          <a:p>
            <a:pPr indent="0" lvl="0" marL="0" rtl="0" algn="l">
              <a:spcBef>
                <a:spcPts val="0"/>
              </a:spcBef>
              <a:spcAft>
                <a:spcPts val="0"/>
              </a:spcAft>
              <a:buNone/>
            </a:pPr>
            <a:r>
              <a:rPr b="0" lang="en-US" sz="2000">
                <a:solidFill>
                  <a:schemeClr val="dk1"/>
                </a:solidFill>
              </a:rPr>
              <a:t> </a:t>
            </a:r>
            <a:endParaRPr sz="2000"/>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7" name="Shape 207"/>
        <p:cNvGrpSpPr/>
        <p:nvPr/>
      </p:nvGrpSpPr>
      <p:grpSpPr>
        <a:xfrm>
          <a:off x="0" y="0"/>
          <a:ext cx="0" cy="0"/>
          <a:chOff x="0" y="0"/>
          <a:chExt cx="0" cy="0"/>
        </a:xfrm>
      </p:grpSpPr>
      <p:sp>
        <p:nvSpPr>
          <p:cNvPr id="208" name="Google Shape;208;g367e7dd89cc_1_0"/>
          <p:cNvSpPr txBox="1"/>
          <p:nvPr>
            <p:ph type="title"/>
          </p:nvPr>
        </p:nvSpPr>
        <p:spPr>
          <a:xfrm>
            <a:off x="1754575" y="920850"/>
            <a:ext cx="9251400" cy="2324400"/>
          </a:xfrm>
          <a:prstGeom prst="rect">
            <a:avLst/>
          </a:prstGeom>
        </p:spPr>
        <p:txBody>
          <a:bodyPr anchorCtr="0" anchor="t" bIns="0" lIns="0" spcFirstLastPara="1" rIns="0" wrap="square" tIns="0">
            <a:spAutoFit/>
          </a:bodyPr>
          <a:lstStyle/>
          <a:p>
            <a:pPr indent="0" lvl="0" marL="0" rtl="0" algn="ctr">
              <a:spcBef>
                <a:spcPts val="0"/>
              </a:spcBef>
              <a:spcAft>
                <a:spcPts val="0"/>
              </a:spcAft>
              <a:buNone/>
            </a:pPr>
            <a:r>
              <a:rPr lang="en-US" sz="3300"/>
              <a:t>Calculating In-Kind Expenses and Revenues:</a:t>
            </a:r>
            <a:r>
              <a:rPr lang="en-US" sz="3600"/>
              <a:t> </a:t>
            </a:r>
            <a:endParaRPr sz="3600"/>
          </a:p>
          <a:p>
            <a:pPr indent="0" lvl="0" marL="0" rtl="0" algn="l">
              <a:spcBef>
                <a:spcPts val="0"/>
              </a:spcBef>
              <a:spcAft>
                <a:spcPts val="0"/>
              </a:spcAft>
              <a:buNone/>
            </a:pPr>
            <a:r>
              <a:t/>
            </a:r>
            <a:endParaRPr sz="3600"/>
          </a:p>
          <a:p>
            <a:pPr indent="0" lvl="0" marL="0" rtl="0" algn="ctr">
              <a:spcBef>
                <a:spcPts val="0"/>
              </a:spcBef>
              <a:spcAft>
                <a:spcPts val="0"/>
              </a:spcAft>
              <a:buClr>
                <a:schemeClr val="dk1"/>
              </a:buClr>
              <a:buSzPts val="1100"/>
              <a:buFont typeface="Arial"/>
              <a:buNone/>
            </a:pPr>
            <a:r>
              <a:rPr lang="en-US" sz="2400"/>
              <a:t>A Resource for Nonprofits</a:t>
            </a:r>
            <a:endParaRPr sz="2400"/>
          </a:p>
          <a:p>
            <a:pPr indent="0" lvl="0" marL="0" rtl="0" algn="l">
              <a:spcBef>
                <a:spcPts val="0"/>
              </a:spcBef>
              <a:spcAft>
                <a:spcPts val="0"/>
              </a:spcAft>
              <a:buNone/>
            </a:pPr>
            <a:r>
              <a:t/>
            </a:r>
            <a:endParaRPr/>
          </a:p>
        </p:txBody>
      </p:sp>
      <p:sp>
        <p:nvSpPr>
          <p:cNvPr id="209" name="Google Shape;209;g367e7dd89cc_1_0"/>
          <p:cNvSpPr txBox="1"/>
          <p:nvPr/>
        </p:nvSpPr>
        <p:spPr>
          <a:xfrm>
            <a:off x="2298175" y="2629075"/>
            <a:ext cx="8164200" cy="11589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US" sz="1800" u="sng">
                <a:solidFill>
                  <a:srgbClr val="0000FF"/>
                </a:solidFill>
                <a:latin typeface="Calibri"/>
                <a:ea typeface="Calibri"/>
                <a:cs typeface="Calibri"/>
                <a:sym typeface="Calibri"/>
                <a:hlinkClick r:id="rId3">
                  <a:extLst>
                    <a:ext uri="{A12FA001-AC4F-418D-AE19-62706E023703}">
                      <ahyp:hlinkClr val="tx"/>
                    </a:ext>
                  </a:extLst>
                </a:hlinkClick>
              </a:rPr>
              <a:t>https://drive.google.com/file/d/1IKg1sYcX_UoPQ1DSlJjNjHEsixfTXX9z/view?usp=sharing</a:t>
            </a:r>
            <a:endParaRPr sz="1800">
              <a:solidFill>
                <a:srgbClr val="0000FF"/>
              </a:solidFill>
              <a:latin typeface="Calibri"/>
              <a:ea typeface="Calibri"/>
              <a:cs typeface="Calibri"/>
              <a:sym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213" name="Shape 213"/>
        <p:cNvGrpSpPr/>
        <p:nvPr/>
      </p:nvGrpSpPr>
      <p:grpSpPr>
        <a:xfrm>
          <a:off x="0" y="0"/>
          <a:ext cx="0" cy="0"/>
          <a:chOff x="0" y="0"/>
          <a:chExt cx="0" cy="0"/>
        </a:xfrm>
      </p:grpSpPr>
      <p:grpSp>
        <p:nvGrpSpPr>
          <p:cNvPr id="214" name="Google Shape;214;g32a56cbd30a_0_31"/>
          <p:cNvGrpSpPr/>
          <p:nvPr/>
        </p:nvGrpSpPr>
        <p:grpSpPr>
          <a:xfrm>
            <a:off x="2601172" y="0"/>
            <a:ext cx="9591135" cy="6858000"/>
            <a:chOff x="2601172" y="0"/>
            <a:chExt cx="9591135" cy="6858000"/>
          </a:xfrm>
        </p:grpSpPr>
        <p:sp>
          <p:nvSpPr>
            <p:cNvPr id="215" name="Google Shape;215;g32a56cbd30a_0_31"/>
            <p:cNvSpPr/>
            <p:nvPr/>
          </p:nvSpPr>
          <p:spPr>
            <a:xfrm>
              <a:off x="2601172" y="0"/>
              <a:ext cx="9591040" cy="6858000"/>
            </a:xfrm>
            <a:custGeom>
              <a:rect b="b" l="l" r="r" t="t"/>
              <a:pathLst>
                <a:path extrusionOk="0" h="6858000" w="9591040">
                  <a:moveTo>
                    <a:pt x="9590827" y="0"/>
                  </a:moveTo>
                  <a:lnTo>
                    <a:pt x="0" y="0"/>
                  </a:lnTo>
                  <a:lnTo>
                    <a:pt x="0" y="5222543"/>
                  </a:lnTo>
                  <a:lnTo>
                    <a:pt x="682" y="5270555"/>
                  </a:lnTo>
                  <a:lnTo>
                    <a:pt x="2716" y="5318229"/>
                  </a:lnTo>
                  <a:lnTo>
                    <a:pt x="6083" y="5365545"/>
                  </a:lnTo>
                  <a:lnTo>
                    <a:pt x="10765" y="5412487"/>
                  </a:lnTo>
                  <a:lnTo>
                    <a:pt x="16745" y="5459034"/>
                  </a:lnTo>
                  <a:lnTo>
                    <a:pt x="24002" y="5505170"/>
                  </a:lnTo>
                  <a:lnTo>
                    <a:pt x="32519" y="5550874"/>
                  </a:lnTo>
                  <a:lnTo>
                    <a:pt x="42277" y="5596130"/>
                  </a:lnTo>
                  <a:lnTo>
                    <a:pt x="53258" y="5640918"/>
                  </a:lnTo>
                  <a:lnTo>
                    <a:pt x="65444" y="5685221"/>
                  </a:lnTo>
                  <a:lnTo>
                    <a:pt x="78816" y="5729019"/>
                  </a:lnTo>
                  <a:lnTo>
                    <a:pt x="93355" y="5772295"/>
                  </a:lnTo>
                  <a:lnTo>
                    <a:pt x="109044" y="5815029"/>
                  </a:lnTo>
                  <a:lnTo>
                    <a:pt x="125863" y="5857204"/>
                  </a:lnTo>
                  <a:lnTo>
                    <a:pt x="143795" y="5898800"/>
                  </a:lnTo>
                  <a:lnTo>
                    <a:pt x="162821" y="5939800"/>
                  </a:lnTo>
                  <a:lnTo>
                    <a:pt x="182922" y="5980186"/>
                  </a:lnTo>
                  <a:lnTo>
                    <a:pt x="204080" y="6019938"/>
                  </a:lnTo>
                  <a:lnTo>
                    <a:pt x="226277" y="6059038"/>
                  </a:lnTo>
                  <a:lnTo>
                    <a:pt x="249494" y="6097469"/>
                  </a:lnTo>
                  <a:lnTo>
                    <a:pt x="273713" y="6135210"/>
                  </a:lnTo>
                  <a:lnTo>
                    <a:pt x="298915" y="6172245"/>
                  </a:lnTo>
                  <a:lnTo>
                    <a:pt x="325082" y="6208554"/>
                  </a:lnTo>
                  <a:lnTo>
                    <a:pt x="352196" y="6244120"/>
                  </a:lnTo>
                  <a:lnTo>
                    <a:pt x="380238" y="6278923"/>
                  </a:lnTo>
                  <a:lnTo>
                    <a:pt x="409189" y="6312946"/>
                  </a:lnTo>
                  <a:lnTo>
                    <a:pt x="439032" y="6346169"/>
                  </a:lnTo>
                  <a:lnTo>
                    <a:pt x="469748" y="6378575"/>
                  </a:lnTo>
                  <a:lnTo>
                    <a:pt x="501317" y="6410145"/>
                  </a:lnTo>
                  <a:lnTo>
                    <a:pt x="533723" y="6440861"/>
                  </a:lnTo>
                  <a:lnTo>
                    <a:pt x="566947" y="6470703"/>
                  </a:lnTo>
                  <a:lnTo>
                    <a:pt x="600969" y="6499655"/>
                  </a:lnTo>
                  <a:lnTo>
                    <a:pt x="635773" y="6527697"/>
                  </a:lnTo>
                  <a:lnTo>
                    <a:pt x="671338" y="6554810"/>
                  </a:lnTo>
                  <a:lnTo>
                    <a:pt x="707647" y="6580977"/>
                  </a:lnTo>
                  <a:lnTo>
                    <a:pt x="744682" y="6606180"/>
                  </a:lnTo>
                  <a:lnTo>
                    <a:pt x="782424" y="6630399"/>
                  </a:lnTo>
                  <a:lnTo>
                    <a:pt x="820854" y="6653616"/>
                  </a:lnTo>
                  <a:lnTo>
                    <a:pt x="859955" y="6675813"/>
                  </a:lnTo>
                  <a:lnTo>
                    <a:pt x="899707" y="6696971"/>
                  </a:lnTo>
                  <a:lnTo>
                    <a:pt x="940092" y="6717072"/>
                  </a:lnTo>
                  <a:lnTo>
                    <a:pt x="981092" y="6736098"/>
                  </a:lnTo>
                  <a:lnTo>
                    <a:pt x="1022689" y="6754029"/>
                  </a:lnTo>
                  <a:lnTo>
                    <a:pt x="1064864" y="6770849"/>
                  </a:lnTo>
                  <a:lnTo>
                    <a:pt x="1107598" y="6786537"/>
                  </a:lnTo>
                  <a:lnTo>
                    <a:pt x="1150873" y="6801077"/>
                  </a:lnTo>
                  <a:lnTo>
                    <a:pt x="1194672" y="6814448"/>
                  </a:lnTo>
                  <a:lnTo>
                    <a:pt x="1238974" y="6826634"/>
                  </a:lnTo>
                  <a:lnTo>
                    <a:pt x="1283762" y="6837615"/>
                  </a:lnTo>
                  <a:lnTo>
                    <a:pt x="1329018" y="6847374"/>
                  </a:lnTo>
                  <a:lnTo>
                    <a:pt x="1374723" y="6855891"/>
                  </a:lnTo>
                  <a:lnTo>
                    <a:pt x="1388128" y="6858000"/>
                  </a:lnTo>
                  <a:lnTo>
                    <a:pt x="9590827" y="6858000"/>
                  </a:lnTo>
                  <a:lnTo>
                    <a:pt x="9590827" y="0"/>
                  </a:lnTo>
                  <a:close/>
                </a:path>
              </a:pathLst>
            </a:custGeom>
            <a:solidFill>
              <a:srgbClr val="E1E1E1"/>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216" name="Google Shape;216;g32a56cbd30a_0_31"/>
            <p:cNvSpPr/>
            <p:nvPr/>
          </p:nvSpPr>
          <p:spPr>
            <a:xfrm>
              <a:off x="2760652" y="0"/>
              <a:ext cx="9431655" cy="6739255"/>
            </a:xfrm>
            <a:custGeom>
              <a:rect b="b" l="l" r="r" t="t"/>
              <a:pathLst>
                <a:path extrusionOk="0" h="6739255" w="9431655">
                  <a:moveTo>
                    <a:pt x="9431347" y="0"/>
                  </a:moveTo>
                  <a:lnTo>
                    <a:pt x="0" y="0"/>
                  </a:lnTo>
                  <a:lnTo>
                    <a:pt x="0" y="5081285"/>
                  </a:lnTo>
                  <a:lnTo>
                    <a:pt x="682" y="5129297"/>
                  </a:lnTo>
                  <a:lnTo>
                    <a:pt x="2716" y="5176970"/>
                  </a:lnTo>
                  <a:lnTo>
                    <a:pt x="6083" y="5224287"/>
                  </a:lnTo>
                  <a:lnTo>
                    <a:pt x="10765" y="5271228"/>
                  </a:lnTo>
                  <a:lnTo>
                    <a:pt x="16745" y="5317776"/>
                  </a:lnTo>
                  <a:lnTo>
                    <a:pt x="24002" y="5363911"/>
                  </a:lnTo>
                  <a:lnTo>
                    <a:pt x="32519" y="5409616"/>
                  </a:lnTo>
                  <a:lnTo>
                    <a:pt x="42277" y="5454872"/>
                  </a:lnTo>
                  <a:lnTo>
                    <a:pt x="53258" y="5499660"/>
                  </a:lnTo>
                  <a:lnTo>
                    <a:pt x="65444" y="5543963"/>
                  </a:lnTo>
                  <a:lnTo>
                    <a:pt x="78816" y="5587761"/>
                  </a:lnTo>
                  <a:lnTo>
                    <a:pt x="93355" y="5631036"/>
                  </a:lnTo>
                  <a:lnTo>
                    <a:pt x="109044" y="5673771"/>
                  </a:lnTo>
                  <a:lnTo>
                    <a:pt x="125863" y="5715945"/>
                  </a:lnTo>
                  <a:lnTo>
                    <a:pt x="143795" y="5757542"/>
                  </a:lnTo>
                  <a:lnTo>
                    <a:pt x="162821" y="5798542"/>
                  </a:lnTo>
                  <a:lnTo>
                    <a:pt x="182922" y="5838928"/>
                  </a:lnTo>
                  <a:lnTo>
                    <a:pt x="204080" y="5878680"/>
                  </a:lnTo>
                  <a:lnTo>
                    <a:pt x="226277" y="5917780"/>
                  </a:lnTo>
                  <a:lnTo>
                    <a:pt x="249494" y="5956210"/>
                  </a:lnTo>
                  <a:lnTo>
                    <a:pt x="273713" y="5993952"/>
                  </a:lnTo>
                  <a:lnTo>
                    <a:pt x="298915" y="6030987"/>
                  </a:lnTo>
                  <a:lnTo>
                    <a:pt x="325082" y="6067296"/>
                  </a:lnTo>
                  <a:lnTo>
                    <a:pt x="352196" y="6102862"/>
                  </a:lnTo>
                  <a:lnTo>
                    <a:pt x="380238" y="6137665"/>
                  </a:lnTo>
                  <a:lnTo>
                    <a:pt x="409189" y="6171687"/>
                  </a:lnTo>
                  <a:lnTo>
                    <a:pt x="439032" y="6204911"/>
                  </a:lnTo>
                  <a:lnTo>
                    <a:pt x="469748" y="6237317"/>
                  </a:lnTo>
                  <a:lnTo>
                    <a:pt x="501317" y="6268887"/>
                  </a:lnTo>
                  <a:lnTo>
                    <a:pt x="533723" y="6299602"/>
                  </a:lnTo>
                  <a:lnTo>
                    <a:pt x="566947" y="6329445"/>
                  </a:lnTo>
                  <a:lnTo>
                    <a:pt x="600969" y="6358396"/>
                  </a:lnTo>
                  <a:lnTo>
                    <a:pt x="635773" y="6386438"/>
                  </a:lnTo>
                  <a:lnTo>
                    <a:pt x="671338" y="6413552"/>
                  </a:lnTo>
                  <a:lnTo>
                    <a:pt x="707647" y="6439719"/>
                  </a:lnTo>
                  <a:lnTo>
                    <a:pt x="744682" y="6464921"/>
                  </a:lnTo>
                  <a:lnTo>
                    <a:pt x="782424" y="6489140"/>
                  </a:lnTo>
                  <a:lnTo>
                    <a:pt x="820854" y="6512357"/>
                  </a:lnTo>
                  <a:lnTo>
                    <a:pt x="859955" y="6534554"/>
                  </a:lnTo>
                  <a:lnTo>
                    <a:pt x="899707" y="6555713"/>
                  </a:lnTo>
                  <a:lnTo>
                    <a:pt x="940092" y="6575814"/>
                  </a:lnTo>
                  <a:lnTo>
                    <a:pt x="981092" y="6594839"/>
                  </a:lnTo>
                  <a:lnTo>
                    <a:pt x="1022689" y="6612771"/>
                  </a:lnTo>
                  <a:lnTo>
                    <a:pt x="1064864" y="6629590"/>
                  </a:lnTo>
                  <a:lnTo>
                    <a:pt x="1107598" y="6645279"/>
                  </a:lnTo>
                  <a:lnTo>
                    <a:pt x="1150873" y="6659818"/>
                  </a:lnTo>
                  <a:lnTo>
                    <a:pt x="1194672" y="6673190"/>
                  </a:lnTo>
                  <a:lnTo>
                    <a:pt x="1238974" y="6685376"/>
                  </a:lnTo>
                  <a:lnTo>
                    <a:pt x="1283762" y="6696357"/>
                  </a:lnTo>
                  <a:lnTo>
                    <a:pt x="1329018" y="6706115"/>
                  </a:lnTo>
                  <a:lnTo>
                    <a:pt x="1374723" y="6714632"/>
                  </a:lnTo>
                  <a:lnTo>
                    <a:pt x="1420858" y="6721890"/>
                  </a:lnTo>
                  <a:lnTo>
                    <a:pt x="1467406" y="6727869"/>
                  </a:lnTo>
                  <a:lnTo>
                    <a:pt x="1514347" y="6732551"/>
                  </a:lnTo>
                  <a:lnTo>
                    <a:pt x="1561664" y="6735919"/>
                  </a:lnTo>
                  <a:lnTo>
                    <a:pt x="1609337" y="6737953"/>
                  </a:lnTo>
                  <a:lnTo>
                    <a:pt x="1657350" y="6738635"/>
                  </a:lnTo>
                  <a:lnTo>
                    <a:pt x="9431347" y="6738635"/>
                  </a:lnTo>
                  <a:lnTo>
                    <a:pt x="9431347" y="0"/>
                  </a:lnTo>
                  <a:close/>
                </a:path>
              </a:pathLst>
            </a:custGeom>
            <a:solidFill>
              <a:srgbClr val="FFFFFF"/>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grpSp>
      <p:pic>
        <p:nvPicPr>
          <p:cNvPr id="217" name="Google Shape;217;g32a56cbd30a_0_31"/>
          <p:cNvPicPr preferRelativeResize="0"/>
          <p:nvPr/>
        </p:nvPicPr>
        <p:blipFill rotWithShape="1">
          <a:blip r:embed="rId3">
            <a:alphaModFix/>
          </a:blip>
          <a:srcRect b="0" l="0" r="0" t="0"/>
          <a:stretch/>
        </p:blipFill>
        <p:spPr>
          <a:xfrm>
            <a:off x="385080" y="6197317"/>
            <a:ext cx="573574" cy="322535"/>
          </a:xfrm>
          <a:prstGeom prst="rect">
            <a:avLst/>
          </a:prstGeom>
          <a:noFill/>
          <a:ln>
            <a:noFill/>
          </a:ln>
        </p:spPr>
      </p:pic>
      <p:pic>
        <p:nvPicPr>
          <p:cNvPr id="218" name="Google Shape;218;g32a56cbd30a_0_31"/>
          <p:cNvPicPr preferRelativeResize="0"/>
          <p:nvPr/>
        </p:nvPicPr>
        <p:blipFill rotWithShape="1">
          <a:blip r:embed="rId4">
            <a:alphaModFix/>
          </a:blip>
          <a:srcRect b="0" l="0" r="0" t="0"/>
          <a:stretch/>
        </p:blipFill>
        <p:spPr>
          <a:xfrm>
            <a:off x="1311892" y="1270867"/>
            <a:ext cx="98882" cy="98882"/>
          </a:xfrm>
          <a:prstGeom prst="rect">
            <a:avLst/>
          </a:prstGeom>
          <a:noFill/>
          <a:ln>
            <a:noFill/>
          </a:ln>
        </p:spPr>
      </p:pic>
      <p:pic>
        <p:nvPicPr>
          <p:cNvPr id="219" name="Google Shape;219;g32a56cbd30a_0_31"/>
          <p:cNvPicPr preferRelativeResize="0"/>
          <p:nvPr/>
        </p:nvPicPr>
        <p:blipFill rotWithShape="1">
          <a:blip r:embed="rId5">
            <a:alphaModFix/>
          </a:blip>
          <a:srcRect b="0" l="0" r="0" t="0"/>
          <a:stretch/>
        </p:blipFill>
        <p:spPr>
          <a:xfrm>
            <a:off x="1311892" y="1589289"/>
            <a:ext cx="98882" cy="98882"/>
          </a:xfrm>
          <a:prstGeom prst="rect">
            <a:avLst/>
          </a:prstGeom>
          <a:noFill/>
          <a:ln>
            <a:noFill/>
          </a:ln>
        </p:spPr>
      </p:pic>
      <p:pic>
        <p:nvPicPr>
          <p:cNvPr id="220" name="Google Shape;220;g32a56cbd30a_0_31"/>
          <p:cNvPicPr preferRelativeResize="0"/>
          <p:nvPr/>
        </p:nvPicPr>
        <p:blipFill rotWithShape="1">
          <a:blip r:embed="rId4">
            <a:alphaModFix/>
          </a:blip>
          <a:srcRect b="0" l="0" r="0" t="0"/>
          <a:stretch/>
        </p:blipFill>
        <p:spPr>
          <a:xfrm>
            <a:off x="1091345" y="1270867"/>
            <a:ext cx="98882" cy="98882"/>
          </a:xfrm>
          <a:prstGeom prst="rect">
            <a:avLst/>
          </a:prstGeom>
          <a:noFill/>
          <a:ln>
            <a:noFill/>
          </a:ln>
        </p:spPr>
      </p:pic>
      <p:pic>
        <p:nvPicPr>
          <p:cNvPr id="221" name="Google Shape;221;g32a56cbd30a_0_31"/>
          <p:cNvPicPr preferRelativeResize="0"/>
          <p:nvPr/>
        </p:nvPicPr>
        <p:blipFill rotWithShape="1">
          <a:blip r:embed="rId5">
            <a:alphaModFix/>
          </a:blip>
          <a:srcRect b="0" l="0" r="0" t="0"/>
          <a:stretch/>
        </p:blipFill>
        <p:spPr>
          <a:xfrm>
            <a:off x="1091345" y="1589289"/>
            <a:ext cx="98882" cy="98882"/>
          </a:xfrm>
          <a:prstGeom prst="rect">
            <a:avLst/>
          </a:prstGeom>
          <a:noFill/>
          <a:ln>
            <a:noFill/>
          </a:ln>
        </p:spPr>
      </p:pic>
      <p:pic>
        <p:nvPicPr>
          <p:cNvPr id="222" name="Google Shape;222;g32a56cbd30a_0_31"/>
          <p:cNvPicPr preferRelativeResize="0"/>
          <p:nvPr/>
        </p:nvPicPr>
        <p:blipFill rotWithShape="1">
          <a:blip r:embed="rId4">
            <a:alphaModFix/>
          </a:blip>
          <a:srcRect b="0" l="0" r="0" t="0"/>
          <a:stretch/>
        </p:blipFill>
        <p:spPr>
          <a:xfrm>
            <a:off x="870797" y="1270867"/>
            <a:ext cx="98882" cy="98882"/>
          </a:xfrm>
          <a:prstGeom prst="rect">
            <a:avLst/>
          </a:prstGeom>
          <a:noFill/>
          <a:ln>
            <a:noFill/>
          </a:ln>
        </p:spPr>
      </p:pic>
      <p:pic>
        <p:nvPicPr>
          <p:cNvPr id="223" name="Google Shape;223;g32a56cbd30a_0_31"/>
          <p:cNvPicPr preferRelativeResize="0"/>
          <p:nvPr/>
        </p:nvPicPr>
        <p:blipFill rotWithShape="1">
          <a:blip r:embed="rId5">
            <a:alphaModFix/>
          </a:blip>
          <a:srcRect b="0" l="0" r="0" t="0"/>
          <a:stretch/>
        </p:blipFill>
        <p:spPr>
          <a:xfrm>
            <a:off x="870797" y="1589289"/>
            <a:ext cx="98882" cy="98882"/>
          </a:xfrm>
          <a:prstGeom prst="rect">
            <a:avLst/>
          </a:prstGeom>
          <a:noFill/>
          <a:ln>
            <a:noFill/>
          </a:ln>
        </p:spPr>
      </p:pic>
      <p:pic>
        <p:nvPicPr>
          <p:cNvPr id="224" name="Google Shape;224;g32a56cbd30a_0_31"/>
          <p:cNvPicPr preferRelativeResize="0"/>
          <p:nvPr/>
        </p:nvPicPr>
        <p:blipFill rotWithShape="1">
          <a:blip r:embed="rId6">
            <a:alphaModFix/>
          </a:blip>
          <a:srcRect b="0" l="0" r="0" t="0"/>
          <a:stretch/>
        </p:blipFill>
        <p:spPr>
          <a:xfrm>
            <a:off x="1513032" y="1270867"/>
            <a:ext cx="98882" cy="98882"/>
          </a:xfrm>
          <a:prstGeom prst="rect">
            <a:avLst/>
          </a:prstGeom>
          <a:noFill/>
          <a:ln>
            <a:noFill/>
          </a:ln>
        </p:spPr>
      </p:pic>
      <p:pic>
        <p:nvPicPr>
          <p:cNvPr id="225" name="Google Shape;225;g32a56cbd30a_0_31"/>
          <p:cNvPicPr preferRelativeResize="0"/>
          <p:nvPr/>
        </p:nvPicPr>
        <p:blipFill rotWithShape="1">
          <a:blip r:embed="rId7">
            <a:alphaModFix/>
          </a:blip>
          <a:srcRect b="0" l="0" r="0" t="0"/>
          <a:stretch/>
        </p:blipFill>
        <p:spPr>
          <a:xfrm>
            <a:off x="1513032" y="1589289"/>
            <a:ext cx="98882" cy="98882"/>
          </a:xfrm>
          <a:prstGeom prst="rect">
            <a:avLst/>
          </a:prstGeom>
          <a:noFill/>
          <a:ln>
            <a:noFill/>
          </a:ln>
        </p:spPr>
      </p:pic>
      <p:pic>
        <p:nvPicPr>
          <p:cNvPr id="226" name="Google Shape;226;g32a56cbd30a_0_31"/>
          <p:cNvPicPr preferRelativeResize="0"/>
          <p:nvPr/>
        </p:nvPicPr>
        <p:blipFill rotWithShape="1">
          <a:blip r:embed="rId4">
            <a:alphaModFix/>
          </a:blip>
          <a:srcRect b="0" l="0" r="0" t="0"/>
          <a:stretch/>
        </p:blipFill>
        <p:spPr>
          <a:xfrm>
            <a:off x="1311892" y="657598"/>
            <a:ext cx="98882" cy="98882"/>
          </a:xfrm>
          <a:prstGeom prst="rect">
            <a:avLst/>
          </a:prstGeom>
          <a:noFill/>
          <a:ln>
            <a:noFill/>
          </a:ln>
        </p:spPr>
      </p:pic>
      <p:pic>
        <p:nvPicPr>
          <p:cNvPr id="227" name="Google Shape;227;g32a56cbd30a_0_31"/>
          <p:cNvPicPr preferRelativeResize="0"/>
          <p:nvPr/>
        </p:nvPicPr>
        <p:blipFill rotWithShape="1">
          <a:blip r:embed="rId4">
            <a:alphaModFix/>
          </a:blip>
          <a:srcRect b="0" l="0" r="0" t="0"/>
          <a:stretch/>
        </p:blipFill>
        <p:spPr>
          <a:xfrm>
            <a:off x="1311892" y="976020"/>
            <a:ext cx="98882" cy="98882"/>
          </a:xfrm>
          <a:prstGeom prst="rect">
            <a:avLst/>
          </a:prstGeom>
          <a:noFill/>
          <a:ln>
            <a:noFill/>
          </a:ln>
        </p:spPr>
      </p:pic>
      <p:pic>
        <p:nvPicPr>
          <p:cNvPr id="228" name="Google Shape;228;g32a56cbd30a_0_31"/>
          <p:cNvPicPr preferRelativeResize="0"/>
          <p:nvPr/>
        </p:nvPicPr>
        <p:blipFill rotWithShape="1">
          <a:blip r:embed="rId4">
            <a:alphaModFix/>
          </a:blip>
          <a:srcRect b="0" l="0" r="0" t="0"/>
          <a:stretch/>
        </p:blipFill>
        <p:spPr>
          <a:xfrm>
            <a:off x="1091345" y="657598"/>
            <a:ext cx="98882" cy="98882"/>
          </a:xfrm>
          <a:prstGeom prst="rect">
            <a:avLst/>
          </a:prstGeom>
          <a:noFill/>
          <a:ln>
            <a:noFill/>
          </a:ln>
        </p:spPr>
      </p:pic>
      <p:pic>
        <p:nvPicPr>
          <p:cNvPr id="229" name="Google Shape;229;g32a56cbd30a_0_31"/>
          <p:cNvPicPr preferRelativeResize="0"/>
          <p:nvPr/>
        </p:nvPicPr>
        <p:blipFill rotWithShape="1">
          <a:blip r:embed="rId4">
            <a:alphaModFix/>
          </a:blip>
          <a:srcRect b="0" l="0" r="0" t="0"/>
          <a:stretch/>
        </p:blipFill>
        <p:spPr>
          <a:xfrm>
            <a:off x="1091345" y="976020"/>
            <a:ext cx="98882" cy="98882"/>
          </a:xfrm>
          <a:prstGeom prst="rect">
            <a:avLst/>
          </a:prstGeom>
          <a:noFill/>
          <a:ln>
            <a:noFill/>
          </a:ln>
        </p:spPr>
      </p:pic>
      <p:pic>
        <p:nvPicPr>
          <p:cNvPr id="230" name="Google Shape;230;g32a56cbd30a_0_31"/>
          <p:cNvPicPr preferRelativeResize="0"/>
          <p:nvPr/>
        </p:nvPicPr>
        <p:blipFill rotWithShape="1">
          <a:blip r:embed="rId4">
            <a:alphaModFix/>
          </a:blip>
          <a:srcRect b="0" l="0" r="0" t="0"/>
          <a:stretch/>
        </p:blipFill>
        <p:spPr>
          <a:xfrm>
            <a:off x="870797" y="657598"/>
            <a:ext cx="98882" cy="98882"/>
          </a:xfrm>
          <a:prstGeom prst="rect">
            <a:avLst/>
          </a:prstGeom>
          <a:noFill/>
          <a:ln>
            <a:noFill/>
          </a:ln>
        </p:spPr>
      </p:pic>
      <p:pic>
        <p:nvPicPr>
          <p:cNvPr id="231" name="Google Shape;231;g32a56cbd30a_0_31"/>
          <p:cNvPicPr preferRelativeResize="0"/>
          <p:nvPr/>
        </p:nvPicPr>
        <p:blipFill rotWithShape="1">
          <a:blip r:embed="rId4">
            <a:alphaModFix/>
          </a:blip>
          <a:srcRect b="0" l="0" r="0" t="0"/>
          <a:stretch/>
        </p:blipFill>
        <p:spPr>
          <a:xfrm>
            <a:off x="870797" y="976020"/>
            <a:ext cx="98882" cy="98882"/>
          </a:xfrm>
          <a:prstGeom prst="rect">
            <a:avLst/>
          </a:prstGeom>
          <a:noFill/>
          <a:ln>
            <a:noFill/>
          </a:ln>
        </p:spPr>
      </p:pic>
      <p:pic>
        <p:nvPicPr>
          <p:cNvPr id="232" name="Google Shape;232;g32a56cbd30a_0_31"/>
          <p:cNvPicPr preferRelativeResize="0"/>
          <p:nvPr/>
        </p:nvPicPr>
        <p:blipFill rotWithShape="1">
          <a:blip r:embed="rId6">
            <a:alphaModFix/>
          </a:blip>
          <a:srcRect b="0" l="0" r="0" t="0"/>
          <a:stretch/>
        </p:blipFill>
        <p:spPr>
          <a:xfrm>
            <a:off x="1513032" y="657598"/>
            <a:ext cx="98882" cy="98882"/>
          </a:xfrm>
          <a:prstGeom prst="rect">
            <a:avLst/>
          </a:prstGeom>
          <a:noFill/>
          <a:ln>
            <a:noFill/>
          </a:ln>
        </p:spPr>
      </p:pic>
      <p:pic>
        <p:nvPicPr>
          <p:cNvPr id="233" name="Google Shape;233;g32a56cbd30a_0_31"/>
          <p:cNvPicPr preferRelativeResize="0"/>
          <p:nvPr/>
        </p:nvPicPr>
        <p:blipFill rotWithShape="1">
          <a:blip r:embed="rId6">
            <a:alphaModFix/>
          </a:blip>
          <a:srcRect b="0" l="0" r="0" t="0"/>
          <a:stretch/>
        </p:blipFill>
        <p:spPr>
          <a:xfrm>
            <a:off x="1513032" y="976020"/>
            <a:ext cx="98882" cy="98882"/>
          </a:xfrm>
          <a:prstGeom prst="rect">
            <a:avLst/>
          </a:prstGeom>
          <a:noFill/>
          <a:ln>
            <a:noFill/>
          </a:ln>
        </p:spPr>
      </p:pic>
      <p:pic>
        <p:nvPicPr>
          <p:cNvPr id="234" name="Google Shape;234;g32a56cbd30a_0_31"/>
          <p:cNvPicPr preferRelativeResize="0"/>
          <p:nvPr/>
        </p:nvPicPr>
        <p:blipFill rotWithShape="1">
          <a:blip r:embed="rId6">
            <a:alphaModFix/>
          </a:blip>
          <a:srcRect b="0" l="0" r="0" t="0"/>
          <a:stretch/>
        </p:blipFill>
        <p:spPr>
          <a:xfrm>
            <a:off x="1716938" y="1270867"/>
            <a:ext cx="98882" cy="98882"/>
          </a:xfrm>
          <a:prstGeom prst="rect">
            <a:avLst/>
          </a:prstGeom>
          <a:noFill/>
          <a:ln>
            <a:noFill/>
          </a:ln>
        </p:spPr>
      </p:pic>
      <p:pic>
        <p:nvPicPr>
          <p:cNvPr id="235" name="Google Shape;235;g32a56cbd30a_0_31"/>
          <p:cNvPicPr preferRelativeResize="0"/>
          <p:nvPr/>
        </p:nvPicPr>
        <p:blipFill rotWithShape="1">
          <a:blip r:embed="rId7">
            <a:alphaModFix/>
          </a:blip>
          <a:srcRect b="0" l="0" r="0" t="0"/>
          <a:stretch/>
        </p:blipFill>
        <p:spPr>
          <a:xfrm>
            <a:off x="1716938" y="1589289"/>
            <a:ext cx="98882" cy="98882"/>
          </a:xfrm>
          <a:prstGeom prst="rect">
            <a:avLst/>
          </a:prstGeom>
          <a:noFill/>
          <a:ln>
            <a:noFill/>
          </a:ln>
        </p:spPr>
      </p:pic>
      <p:pic>
        <p:nvPicPr>
          <p:cNvPr id="236" name="Google Shape;236;g32a56cbd30a_0_31"/>
          <p:cNvPicPr preferRelativeResize="0"/>
          <p:nvPr/>
        </p:nvPicPr>
        <p:blipFill rotWithShape="1">
          <a:blip r:embed="rId6">
            <a:alphaModFix/>
          </a:blip>
          <a:srcRect b="0" l="0" r="0" t="0"/>
          <a:stretch/>
        </p:blipFill>
        <p:spPr>
          <a:xfrm>
            <a:off x="1716938" y="657598"/>
            <a:ext cx="98882" cy="98882"/>
          </a:xfrm>
          <a:prstGeom prst="rect">
            <a:avLst/>
          </a:prstGeom>
          <a:noFill/>
          <a:ln>
            <a:noFill/>
          </a:ln>
        </p:spPr>
      </p:pic>
      <p:pic>
        <p:nvPicPr>
          <p:cNvPr id="237" name="Google Shape;237;g32a56cbd30a_0_31"/>
          <p:cNvPicPr preferRelativeResize="0"/>
          <p:nvPr/>
        </p:nvPicPr>
        <p:blipFill rotWithShape="1">
          <a:blip r:embed="rId6">
            <a:alphaModFix/>
          </a:blip>
          <a:srcRect b="0" l="0" r="0" t="0"/>
          <a:stretch/>
        </p:blipFill>
        <p:spPr>
          <a:xfrm>
            <a:off x="1716938" y="976020"/>
            <a:ext cx="98882" cy="98882"/>
          </a:xfrm>
          <a:prstGeom prst="rect">
            <a:avLst/>
          </a:prstGeom>
          <a:noFill/>
          <a:ln>
            <a:noFill/>
          </a:ln>
        </p:spPr>
      </p:pic>
      <p:sp>
        <p:nvSpPr>
          <p:cNvPr id="238" name="Google Shape;238;g32a56cbd30a_0_31"/>
          <p:cNvSpPr txBox="1"/>
          <p:nvPr>
            <p:ph type="title"/>
          </p:nvPr>
        </p:nvSpPr>
        <p:spPr>
          <a:xfrm>
            <a:off x="3091305" y="1765575"/>
            <a:ext cx="8310600" cy="1943400"/>
          </a:xfrm>
          <a:prstGeom prst="rect">
            <a:avLst/>
          </a:prstGeom>
          <a:noFill/>
          <a:ln>
            <a:noFill/>
          </a:ln>
        </p:spPr>
        <p:txBody>
          <a:bodyPr anchorCtr="0" anchor="t" bIns="0" lIns="0" spcFirstLastPara="1" rIns="0" wrap="square" tIns="12050">
            <a:spAutoFit/>
          </a:bodyPr>
          <a:lstStyle/>
          <a:p>
            <a:pPr indent="0" lvl="0" marL="0" marR="5080" rtl="0" algn="ctr">
              <a:lnSpc>
                <a:spcPct val="109100"/>
              </a:lnSpc>
              <a:spcBef>
                <a:spcPts val="0"/>
              </a:spcBef>
              <a:spcAft>
                <a:spcPts val="0"/>
              </a:spcAft>
              <a:buSzPts val="1400"/>
              <a:buNone/>
            </a:pPr>
            <a:r>
              <a:rPr lang="en-US" sz="6000"/>
              <a:t>Questions &amp;</a:t>
            </a:r>
            <a:endParaRPr sz="6000"/>
          </a:p>
          <a:p>
            <a:pPr indent="0" lvl="0" marL="0" marR="5080" rtl="0" algn="ctr">
              <a:lnSpc>
                <a:spcPct val="109100"/>
              </a:lnSpc>
              <a:spcBef>
                <a:spcPts val="0"/>
              </a:spcBef>
              <a:spcAft>
                <a:spcPts val="0"/>
              </a:spcAft>
              <a:buSzPts val="1400"/>
              <a:buNone/>
            </a:pPr>
            <a:r>
              <a:rPr lang="en-US" sz="6000"/>
              <a:t>Answers </a:t>
            </a:r>
            <a:endParaRPr sz="6000"/>
          </a:p>
        </p:txBody>
      </p:sp>
      <p:sp>
        <p:nvSpPr>
          <p:cNvPr id="239" name="Google Shape;239;g32a56cbd30a_0_31"/>
          <p:cNvSpPr txBox="1"/>
          <p:nvPr/>
        </p:nvSpPr>
        <p:spPr>
          <a:xfrm>
            <a:off x="3091300" y="1844913"/>
            <a:ext cx="8610900" cy="700800"/>
          </a:xfrm>
          <a:prstGeom prst="rect">
            <a:avLst/>
          </a:prstGeom>
          <a:noFill/>
          <a:ln>
            <a:noFill/>
          </a:ln>
        </p:spPr>
        <p:txBody>
          <a:bodyPr anchorCtr="0" anchor="t" bIns="0" lIns="0" spcFirstLastPara="1" rIns="0" wrap="square" tIns="12700">
            <a:spAutoFit/>
          </a:bodyPr>
          <a:lstStyle/>
          <a:p>
            <a:pPr indent="0" lvl="0" marL="1371600" marR="0" rtl="0" algn="l">
              <a:lnSpc>
                <a:spcPct val="115000"/>
              </a:lnSpc>
              <a:spcBef>
                <a:spcPts val="1200"/>
              </a:spcBef>
              <a:spcAft>
                <a:spcPts val="0"/>
              </a:spcAft>
              <a:buClr>
                <a:srgbClr val="000000"/>
              </a:buClr>
              <a:buSzPts val="1800"/>
              <a:buFont typeface="Arial"/>
              <a:buNone/>
            </a:pPr>
            <a:r>
              <a:t/>
            </a:r>
            <a:endParaRPr b="0" i="0" sz="1800" u="none" cap="none" strike="noStrike">
              <a:solidFill>
                <a:srgbClr val="232020"/>
              </a:solidFill>
              <a:latin typeface="Arial"/>
              <a:ea typeface="Arial"/>
              <a:cs typeface="Arial"/>
              <a:sym typeface="Arial"/>
            </a:endParaRPr>
          </a:p>
          <a:p>
            <a:pPr indent="0" lvl="0" marL="12700" marR="5080" rtl="0" algn="l">
              <a:lnSpc>
                <a:spcPct val="114300"/>
              </a:lnSpc>
              <a:spcBef>
                <a:spcPts val="1200"/>
              </a:spcBef>
              <a:spcAft>
                <a:spcPts val="0"/>
              </a:spcAft>
              <a:buClr>
                <a:srgbClr val="000000"/>
              </a:buClr>
              <a:buSzPts val="1400"/>
              <a:buFont typeface="Arial"/>
              <a:buNone/>
            </a:pPr>
            <a:r>
              <a:t/>
            </a:r>
            <a:endParaRPr b="0" i="0" sz="1400" u="none" cap="none" strike="noStrike">
              <a:solidFill>
                <a:srgbClr val="B3B3B3"/>
              </a:solidFill>
              <a:latin typeface="Arial"/>
              <a:ea typeface="Arial"/>
              <a:cs typeface="Arial"/>
              <a:sym typeface="Arial"/>
            </a:endParaRPr>
          </a:p>
        </p:txBody>
      </p:sp>
      <p:sp>
        <p:nvSpPr>
          <p:cNvPr id="240" name="Google Shape;240;g32a56cbd30a_0_31"/>
          <p:cNvSpPr txBox="1"/>
          <p:nvPr>
            <p:ph idx="12" type="sldNum"/>
          </p:nvPr>
        </p:nvSpPr>
        <p:spPr>
          <a:xfrm>
            <a:off x="11474450" y="6378230"/>
            <a:ext cx="241200" cy="189300"/>
          </a:xfrm>
          <a:prstGeom prst="rect">
            <a:avLst/>
          </a:prstGeom>
          <a:noFill/>
          <a:ln>
            <a:noFill/>
          </a:ln>
        </p:spPr>
        <p:txBody>
          <a:bodyPr anchorCtr="0" anchor="t" bIns="0" lIns="0" spcFirstLastPara="1" rIns="0" wrap="square" tIns="4425">
            <a:spAutoFit/>
          </a:bodyPr>
          <a:lstStyle/>
          <a:p>
            <a:pPr indent="0" lvl="0" marL="38100" rtl="0" algn="l">
              <a:lnSpc>
                <a:spcPct val="100000"/>
              </a:lnSpc>
              <a:spcBef>
                <a:spcPts val="0"/>
              </a:spcBef>
              <a:spcAft>
                <a:spcPts val="0"/>
              </a:spcAft>
              <a:buSzPts val="1200"/>
              <a:buNone/>
            </a:pPr>
            <a:fld id="{00000000-1234-1234-1234-123412341234}" type="slidenum">
              <a:rPr lang="en-US"/>
              <a:t>‹#›</a:t>
            </a:fld>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244" name="Shape 244"/>
        <p:cNvGrpSpPr/>
        <p:nvPr/>
      </p:nvGrpSpPr>
      <p:grpSpPr>
        <a:xfrm>
          <a:off x="0" y="0"/>
          <a:ext cx="0" cy="0"/>
          <a:chOff x="0" y="0"/>
          <a:chExt cx="0" cy="0"/>
        </a:xfrm>
      </p:grpSpPr>
      <p:sp>
        <p:nvSpPr>
          <p:cNvPr id="245" name="Google Shape;245;p12"/>
          <p:cNvSpPr/>
          <p:nvPr/>
        </p:nvSpPr>
        <p:spPr>
          <a:xfrm>
            <a:off x="0" y="0"/>
            <a:ext cx="12192000" cy="6858000"/>
          </a:xfrm>
          <a:custGeom>
            <a:rect b="b" l="l" r="r" t="t"/>
            <a:pathLst>
              <a:path extrusionOk="0" h="6858000" w="12192000">
                <a:moveTo>
                  <a:pt x="12192000" y="0"/>
                </a:moveTo>
                <a:lnTo>
                  <a:pt x="0" y="0"/>
                </a:lnTo>
                <a:lnTo>
                  <a:pt x="0" y="6858000"/>
                </a:lnTo>
                <a:lnTo>
                  <a:pt x="12192000" y="6858000"/>
                </a:lnTo>
                <a:lnTo>
                  <a:pt x="12192000" y="0"/>
                </a:lnTo>
                <a:close/>
              </a:path>
            </a:pathLst>
          </a:custGeom>
          <a:solidFill>
            <a:srgbClr val="ED1C24"/>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grpSp>
        <p:nvGrpSpPr>
          <p:cNvPr id="246" name="Google Shape;246;p12"/>
          <p:cNvGrpSpPr/>
          <p:nvPr/>
        </p:nvGrpSpPr>
        <p:grpSpPr>
          <a:xfrm>
            <a:off x="5702300" y="0"/>
            <a:ext cx="6489700" cy="6858000"/>
            <a:chOff x="5702300" y="0"/>
            <a:chExt cx="6489700" cy="6858000"/>
          </a:xfrm>
        </p:grpSpPr>
        <p:sp>
          <p:nvSpPr>
            <p:cNvPr id="247" name="Google Shape;247;p12"/>
            <p:cNvSpPr/>
            <p:nvPr/>
          </p:nvSpPr>
          <p:spPr>
            <a:xfrm>
              <a:off x="5702300" y="0"/>
              <a:ext cx="6489700" cy="6858000"/>
            </a:xfrm>
            <a:custGeom>
              <a:rect b="b" l="l" r="r" t="t"/>
              <a:pathLst>
                <a:path extrusionOk="0" h="6858000" w="6489700">
                  <a:moveTo>
                    <a:pt x="6489700" y="0"/>
                  </a:moveTo>
                  <a:lnTo>
                    <a:pt x="0" y="0"/>
                  </a:lnTo>
                  <a:lnTo>
                    <a:pt x="0" y="5200650"/>
                  </a:lnTo>
                  <a:lnTo>
                    <a:pt x="682" y="5248662"/>
                  </a:lnTo>
                  <a:lnTo>
                    <a:pt x="2716" y="5296335"/>
                  </a:lnTo>
                  <a:lnTo>
                    <a:pt x="6083" y="5343652"/>
                  </a:lnTo>
                  <a:lnTo>
                    <a:pt x="10765" y="5390593"/>
                  </a:lnTo>
                  <a:lnTo>
                    <a:pt x="16745" y="5437141"/>
                  </a:lnTo>
                  <a:lnTo>
                    <a:pt x="24002" y="5483276"/>
                  </a:lnTo>
                  <a:lnTo>
                    <a:pt x="32519" y="5528981"/>
                  </a:lnTo>
                  <a:lnTo>
                    <a:pt x="42277" y="5574237"/>
                  </a:lnTo>
                  <a:lnTo>
                    <a:pt x="53258" y="5619025"/>
                  </a:lnTo>
                  <a:lnTo>
                    <a:pt x="65444" y="5663327"/>
                  </a:lnTo>
                  <a:lnTo>
                    <a:pt x="78816" y="5707126"/>
                  </a:lnTo>
                  <a:lnTo>
                    <a:pt x="93355" y="5750401"/>
                  </a:lnTo>
                  <a:lnTo>
                    <a:pt x="109044" y="5793135"/>
                  </a:lnTo>
                  <a:lnTo>
                    <a:pt x="125863" y="5835310"/>
                  </a:lnTo>
                  <a:lnTo>
                    <a:pt x="143795" y="5876907"/>
                  </a:lnTo>
                  <a:lnTo>
                    <a:pt x="162821" y="5917907"/>
                  </a:lnTo>
                  <a:lnTo>
                    <a:pt x="182922" y="5958292"/>
                  </a:lnTo>
                  <a:lnTo>
                    <a:pt x="204080" y="5998044"/>
                  </a:lnTo>
                  <a:lnTo>
                    <a:pt x="226277" y="6037145"/>
                  </a:lnTo>
                  <a:lnTo>
                    <a:pt x="249494" y="6075575"/>
                  </a:lnTo>
                  <a:lnTo>
                    <a:pt x="273713" y="6113317"/>
                  </a:lnTo>
                  <a:lnTo>
                    <a:pt x="298915" y="6150352"/>
                  </a:lnTo>
                  <a:lnTo>
                    <a:pt x="325082" y="6186661"/>
                  </a:lnTo>
                  <a:lnTo>
                    <a:pt x="352196" y="6222226"/>
                  </a:lnTo>
                  <a:lnTo>
                    <a:pt x="380238" y="6257030"/>
                  </a:lnTo>
                  <a:lnTo>
                    <a:pt x="409189" y="6291052"/>
                  </a:lnTo>
                  <a:lnTo>
                    <a:pt x="439032" y="6324276"/>
                  </a:lnTo>
                  <a:lnTo>
                    <a:pt x="469748" y="6356682"/>
                  </a:lnTo>
                  <a:lnTo>
                    <a:pt x="501317" y="6388251"/>
                  </a:lnTo>
                  <a:lnTo>
                    <a:pt x="533723" y="6418967"/>
                  </a:lnTo>
                  <a:lnTo>
                    <a:pt x="566947" y="6448810"/>
                  </a:lnTo>
                  <a:lnTo>
                    <a:pt x="600969" y="6477761"/>
                  </a:lnTo>
                  <a:lnTo>
                    <a:pt x="635773" y="6505803"/>
                  </a:lnTo>
                  <a:lnTo>
                    <a:pt x="671338" y="6532917"/>
                  </a:lnTo>
                  <a:lnTo>
                    <a:pt x="707647" y="6559084"/>
                  </a:lnTo>
                  <a:lnTo>
                    <a:pt x="744682" y="6584286"/>
                  </a:lnTo>
                  <a:lnTo>
                    <a:pt x="782424" y="6608505"/>
                  </a:lnTo>
                  <a:lnTo>
                    <a:pt x="820854" y="6631722"/>
                  </a:lnTo>
                  <a:lnTo>
                    <a:pt x="859955" y="6653919"/>
                  </a:lnTo>
                  <a:lnTo>
                    <a:pt x="899707" y="6675077"/>
                  </a:lnTo>
                  <a:lnTo>
                    <a:pt x="940092" y="6695178"/>
                  </a:lnTo>
                  <a:lnTo>
                    <a:pt x="981092" y="6714204"/>
                  </a:lnTo>
                  <a:lnTo>
                    <a:pt x="1022689" y="6732136"/>
                  </a:lnTo>
                  <a:lnTo>
                    <a:pt x="1064864" y="6748955"/>
                  </a:lnTo>
                  <a:lnTo>
                    <a:pt x="1107598" y="6764644"/>
                  </a:lnTo>
                  <a:lnTo>
                    <a:pt x="1150873" y="6779183"/>
                  </a:lnTo>
                  <a:lnTo>
                    <a:pt x="1194672" y="6792555"/>
                  </a:lnTo>
                  <a:lnTo>
                    <a:pt x="1238974" y="6804741"/>
                  </a:lnTo>
                  <a:lnTo>
                    <a:pt x="1283762" y="6815722"/>
                  </a:lnTo>
                  <a:lnTo>
                    <a:pt x="1329018" y="6825480"/>
                  </a:lnTo>
                  <a:lnTo>
                    <a:pt x="1374723" y="6833997"/>
                  </a:lnTo>
                  <a:lnTo>
                    <a:pt x="1420858" y="6841254"/>
                  </a:lnTo>
                  <a:lnTo>
                    <a:pt x="1467406" y="6847234"/>
                  </a:lnTo>
                  <a:lnTo>
                    <a:pt x="1514347" y="6851916"/>
                  </a:lnTo>
                  <a:lnTo>
                    <a:pt x="1561664" y="6855283"/>
                  </a:lnTo>
                  <a:lnTo>
                    <a:pt x="1609337" y="6857317"/>
                  </a:lnTo>
                  <a:lnTo>
                    <a:pt x="1657350" y="6858000"/>
                  </a:lnTo>
                  <a:lnTo>
                    <a:pt x="6489700" y="6858000"/>
                  </a:lnTo>
                  <a:lnTo>
                    <a:pt x="6489700" y="0"/>
                  </a:lnTo>
                  <a:close/>
                </a:path>
              </a:pathLst>
            </a:custGeom>
            <a:solidFill>
              <a:srgbClr val="E1E1E1"/>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248" name="Google Shape;248;p12"/>
            <p:cNvSpPr/>
            <p:nvPr/>
          </p:nvSpPr>
          <p:spPr>
            <a:xfrm>
              <a:off x="5886450" y="0"/>
              <a:ext cx="6305550" cy="6705600"/>
            </a:xfrm>
            <a:custGeom>
              <a:rect b="b" l="l" r="r" t="t"/>
              <a:pathLst>
                <a:path extrusionOk="0" h="6705600" w="6305550">
                  <a:moveTo>
                    <a:pt x="6305550" y="0"/>
                  </a:moveTo>
                  <a:lnTo>
                    <a:pt x="0" y="0"/>
                  </a:lnTo>
                  <a:lnTo>
                    <a:pt x="0" y="5048250"/>
                  </a:lnTo>
                  <a:lnTo>
                    <a:pt x="682" y="5096262"/>
                  </a:lnTo>
                  <a:lnTo>
                    <a:pt x="2716" y="5143935"/>
                  </a:lnTo>
                  <a:lnTo>
                    <a:pt x="6083" y="5191252"/>
                  </a:lnTo>
                  <a:lnTo>
                    <a:pt x="10765" y="5238193"/>
                  </a:lnTo>
                  <a:lnTo>
                    <a:pt x="16745" y="5284741"/>
                  </a:lnTo>
                  <a:lnTo>
                    <a:pt x="24002" y="5330876"/>
                  </a:lnTo>
                  <a:lnTo>
                    <a:pt x="32519" y="5376581"/>
                  </a:lnTo>
                  <a:lnTo>
                    <a:pt x="42277" y="5421837"/>
                  </a:lnTo>
                  <a:lnTo>
                    <a:pt x="53258" y="5466625"/>
                  </a:lnTo>
                  <a:lnTo>
                    <a:pt x="65444" y="5510927"/>
                  </a:lnTo>
                  <a:lnTo>
                    <a:pt x="78816" y="5554726"/>
                  </a:lnTo>
                  <a:lnTo>
                    <a:pt x="93355" y="5598001"/>
                  </a:lnTo>
                  <a:lnTo>
                    <a:pt x="109044" y="5640735"/>
                  </a:lnTo>
                  <a:lnTo>
                    <a:pt x="125863" y="5682910"/>
                  </a:lnTo>
                  <a:lnTo>
                    <a:pt x="143795" y="5724507"/>
                  </a:lnTo>
                  <a:lnTo>
                    <a:pt x="162821" y="5765507"/>
                  </a:lnTo>
                  <a:lnTo>
                    <a:pt x="182922" y="5805892"/>
                  </a:lnTo>
                  <a:lnTo>
                    <a:pt x="204080" y="5845644"/>
                  </a:lnTo>
                  <a:lnTo>
                    <a:pt x="226277" y="5884745"/>
                  </a:lnTo>
                  <a:lnTo>
                    <a:pt x="249494" y="5923175"/>
                  </a:lnTo>
                  <a:lnTo>
                    <a:pt x="273713" y="5960917"/>
                  </a:lnTo>
                  <a:lnTo>
                    <a:pt x="298915" y="5997952"/>
                  </a:lnTo>
                  <a:lnTo>
                    <a:pt x="325082" y="6034261"/>
                  </a:lnTo>
                  <a:lnTo>
                    <a:pt x="352196" y="6069826"/>
                  </a:lnTo>
                  <a:lnTo>
                    <a:pt x="380238" y="6104630"/>
                  </a:lnTo>
                  <a:lnTo>
                    <a:pt x="409189" y="6138652"/>
                  </a:lnTo>
                  <a:lnTo>
                    <a:pt x="439032" y="6171876"/>
                  </a:lnTo>
                  <a:lnTo>
                    <a:pt x="469748" y="6204282"/>
                  </a:lnTo>
                  <a:lnTo>
                    <a:pt x="501317" y="6235851"/>
                  </a:lnTo>
                  <a:lnTo>
                    <a:pt x="533723" y="6266567"/>
                  </a:lnTo>
                  <a:lnTo>
                    <a:pt x="566947" y="6296410"/>
                  </a:lnTo>
                  <a:lnTo>
                    <a:pt x="600969" y="6325361"/>
                  </a:lnTo>
                  <a:lnTo>
                    <a:pt x="635773" y="6353403"/>
                  </a:lnTo>
                  <a:lnTo>
                    <a:pt x="671338" y="6380517"/>
                  </a:lnTo>
                  <a:lnTo>
                    <a:pt x="707647" y="6406684"/>
                  </a:lnTo>
                  <a:lnTo>
                    <a:pt x="744682" y="6431886"/>
                  </a:lnTo>
                  <a:lnTo>
                    <a:pt x="782424" y="6456105"/>
                  </a:lnTo>
                  <a:lnTo>
                    <a:pt x="820854" y="6479322"/>
                  </a:lnTo>
                  <a:lnTo>
                    <a:pt x="859955" y="6501519"/>
                  </a:lnTo>
                  <a:lnTo>
                    <a:pt x="899707" y="6522677"/>
                  </a:lnTo>
                  <a:lnTo>
                    <a:pt x="940092" y="6542778"/>
                  </a:lnTo>
                  <a:lnTo>
                    <a:pt x="981092" y="6561804"/>
                  </a:lnTo>
                  <a:lnTo>
                    <a:pt x="1022689" y="6579736"/>
                  </a:lnTo>
                  <a:lnTo>
                    <a:pt x="1064864" y="6596555"/>
                  </a:lnTo>
                  <a:lnTo>
                    <a:pt x="1107598" y="6612244"/>
                  </a:lnTo>
                  <a:lnTo>
                    <a:pt x="1150873" y="6626783"/>
                  </a:lnTo>
                  <a:lnTo>
                    <a:pt x="1194672" y="6640155"/>
                  </a:lnTo>
                  <a:lnTo>
                    <a:pt x="1238974" y="6652341"/>
                  </a:lnTo>
                  <a:lnTo>
                    <a:pt x="1283762" y="6663322"/>
                  </a:lnTo>
                  <a:lnTo>
                    <a:pt x="1329018" y="6673080"/>
                  </a:lnTo>
                  <a:lnTo>
                    <a:pt x="1374723" y="6681597"/>
                  </a:lnTo>
                  <a:lnTo>
                    <a:pt x="1420858" y="6688854"/>
                  </a:lnTo>
                  <a:lnTo>
                    <a:pt x="1467406" y="6694834"/>
                  </a:lnTo>
                  <a:lnTo>
                    <a:pt x="1514347" y="6699516"/>
                  </a:lnTo>
                  <a:lnTo>
                    <a:pt x="1561664" y="6702883"/>
                  </a:lnTo>
                  <a:lnTo>
                    <a:pt x="1609337" y="6704917"/>
                  </a:lnTo>
                  <a:lnTo>
                    <a:pt x="1657350" y="6705600"/>
                  </a:lnTo>
                  <a:lnTo>
                    <a:pt x="6305550" y="6705600"/>
                  </a:lnTo>
                  <a:lnTo>
                    <a:pt x="6305550" y="0"/>
                  </a:lnTo>
                  <a:close/>
                </a:path>
              </a:pathLst>
            </a:custGeom>
            <a:solidFill>
              <a:srgbClr val="FFFFFF"/>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grpSp>
      <p:pic>
        <p:nvPicPr>
          <p:cNvPr id="249" name="Google Shape;249;p12"/>
          <p:cNvPicPr preferRelativeResize="0"/>
          <p:nvPr/>
        </p:nvPicPr>
        <p:blipFill rotWithShape="1">
          <a:blip r:embed="rId3">
            <a:alphaModFix/>
          </a:blip>
          <a:srcRect b="0" l="0" r="0" t="0"/>
          <a:stretch/>
        </p:blipFill>
        <p:spPr>
          <a:xfrm>
            <a:off x="385461" y="6197229"/>
            <a:ext cx="573193" cy="322623"/>
          </a:xfrm>
          <a:prstGeom prst="rect">
            <a:avLst/>
          </a:prstGeom>
          <a:noFill/>
          <a:ln>
            <a:noFill/>
          </a:ln>
        </p:spPr>
      </p:pic>
      <p:pic>
        <p:nvPicPr>
          <p:cNvPr id="250" name="Google Shape;250;p12"/>
          <p:cNvPicPr preferRelativeResize="0"/>
          <p:nvPr/>
        </p:nvPicPr>
        <p:blipFill rotWithShape="1">
          <a:blip r:embed="rId4">
            <a:alphaModFix/>
          </a:blip>
          <a:srcRect b="0" l="0" r="0" t="0"/>
          <a:stretch/>
        </p:blipFill>
        <p:spPr>
          <a:xfrm>
            <a:off x="1311892" y="1270867"/>
            <a:ext cx="98882" cy="98882"/>
          </a:xfrm>
          <a:prstGeom prst="rect">
            <a:avLst/>
          </a:prstGeom>
          <a:noFill/>
          <a:ln>
            <a:noFill/>
          </a:ln>
        </p:spPr>
      </p:pic>
      <p:pic>
        <p:nvPicPr>
          <p:cNvPr id="251" name="Google Shape;251;p12"/>
          <p:cNvPicPr preferRelativeResize="0"/>
          <p:nvPr/>
        </p:nvPicPr>
        <p:blipFill rotWithShape="1">
          <a:blip r:embed="rId5">
            <a:alphaModFix/>
          </a:blip>
          <a:srcRect b="0" l="0" r="0" t="0"/>
          <a:stretch/>
        </p:blipFill>
        <p:spPr>
          <a:xfrm>
            <a:off x="1311892" y="1589289"/>
            <a:ext cx="98882" cy="98882"/>
          </a:xfrm>
          <a:prstGeom prst="rect">
            <a:avLst/>
          </a:prstGeom>
          <a:noFill/>
          <a:ln>
            <a:noFill/>
          </a:ln>
        </p:spPr>
      </p:pic>
      <p:pic>
        <p:nvPicPr>
          <p:cNvPr id="252" name="Google Shape;252;p12"/>
          <p:cNvPicPr preferRelativeResize="0"/>
          <p:nvPr/>
        </p:nvPicPr>
        <p:blipFill rotWithShape="1">
          <a:blip r:embed="rId4">
            <a:alphaModFix/>
          </a:blip>
          <a:srcRect b="0" l="0" r="0" t="0"/>
          <a:stretch/>
        </p:blipFill>
        <p:spPr>
          <a:xfrm>
            <a:off x="1091345" y="1270867"/>
            <a:ext cx="98882" cy="98882"/>
          </a:xfrm>
          <a:prstGeom prst="rect">
            <a:avLst/>
          </a:prstGeom>
          <a:noFill/>
          <a:ln>
            <a:noFill/>
          </a:ln>
        </p:spPr>
      </p:pic>
      <p:pic>
        <p:nvPicPr>
          <p:cNvPr id="253" name="Google Shape;253;p12"/>
          <p:cNvPicPr preferRelativeResize="0"/>
          <p:nvPr/>
        </p:nvPicPr>
        <p:blipFill rotWithShape="1">
          <a:blip r:embed="rId5">
            <a:alphaModFix/>
          </a:blip>
          <a:srcRect b="0" l="0" r="0" t="0"/>
          <a:stretch/>
        </p:blipFill>
        <p:spPr>
          <a:xfrm>
            <a:off x="1091345" y="1589289"/>
            <a:ext cx="98882" cy="98882"/>
          </a:xfrm>
          <a:prstGeom prst="rect">
            <a:avLst/>
          </a:prstGeom>
          <a:noFill/>
          <a:ln>
            <a:noFill/>
          </a:ln>
        </p:spPr>
      </p:pic>
      <p:pic>
        <p:nvPicPr>
          <p:cNvPr id="254" name="Google Shape;254;p12"/>
          <p:cNvPicPr preferRelativeResize="0"/>
          <p:nvPr/>
        </p:nvPicPr>
        <p:blipFill rotWithShape="1">
          <a:blip r:embed="rId4">
            <a:alphaModFix/>
          </a:blip>
          <a:srcRect b="0" l="0" r="0" t="0"/>
          <a:stretch/>
        </p:blipFill>
        <p:spPr>
          <a:xfrm>
            <a:off x="870797" y="1270867"/>
            <a:ext cx="98882" cy="98882"/>
          </a:xfrm>
          <a:prstGeom prst="rect">
            <a:avLst/>
          </a:prstGeom>
          <a:noFill/>
          <a:ln>
            <a:noFill/>
          </a:ln>
        </p:spPr>
      </p:pic>
      <p:pic>
        <p:nvPicPr>
          <p:cNvPr id="255" name="Google Shape;255;p12"/>
          <p:cNvPicPr preferRelativeResize="0"/>
          <p:nvPr/>
        </p:nvPicPr>
        <p:blipFill rotWithShape="1">
          <a:blip r:embed="rId5">
            <a:alphaModFix/>
          </a:blip>
          <a:srcRect b="0" l="0" r="0" t="0"/>
          <a:stretch/>
        </p:blipFill>
        <p:spPr>
          <a:xfrm>
            <a:off x="870797" y="1589289"/>
            <a:ext cx="98882" cy="98882"/>
          </a:xfrm>
          <a:prstGeom prst="rect">
            <a:avLst/>
          </a:prstGeom>
          <a:noFill/>
          <a:ln>
            <a:noFill/>
          </a:ln>
        </p:spPr>
      </p:pic>
      <p:pic>
        <p:nvPicPr>
          <p:cNvPr id="256" name="Google Shape;256;p12"/>
          <p:cNvPicPr preferRelativeResize="0"/>
          <p:nvPr/>
        </p:nvPicPr>
        <p:blipFill rotWithShape="1">
          <a:blip r:embed="rId6">
            <a:alphaModFix/>
          </a:blip>
          <a:srcRect b="0" l="0" r="0" t="0"/>
          <a:stretch/>
        </p:blipFill>
        <p:spPr>
          <a:xfrm>
            <a:off x="1513032" y="1270867"/>
            <a:ext cx="98882" cy="98882"/>
          </a:xfrm>
          <a:prstGeom prst="rect">
            <a:avLst/>
          </a:prstGeom>
          <a:noFill/>
          <a:ln>
            <a:noFill/>
          </a:ln>
        </p:spPr>
      </p:pic>
      <p:pic>
        <p:nvPicPr>
          <p:cNvPr id="257" name="Google Shape;257;p12"/>
          <p:cNvPicPr preferRelativeResize="0"/>
          <p:nvPr/>
        </p:nvPicPr>
        <p:blipFill rotWithShape="1">
          <a:blip r:embed="rId7">
            <a:alphaModFix/>
          </a:blip>
          <a:srcRect b="0" l="0" r="0" t="0"/>
          <a:stretch/>
        </p:blipFill>
        <p:spPr>
          <a:xfrm>
            <a:off x="1513032" y="1589289"/>
            <a:ext cx="98882" cy="98882"/>
          </a:xfrm>
          <a:prstGeom prst="rect">
            <a:avLst/>
          </a:prstGeom>
          <a:noFill/>
          <a:ln>
            <a:noFill/>
          </a:ln>
        </p:spPr>
      </p:pic>
      <p:pic>
        <p:nvPicPr>
          <p:cNvPr id="258" name="Google Shape;258;p12"/>
          <p:cNvPicPr preferRelativeResize="0"/>
          <p:nvPr/>
        </p:nvPicPr>
        <p:blipFill rotWithShape="1">
          <a:blip r:embed="rId4">
            <a:alphaModFix/>
          </a:blip>
          <a:srcRect b="0" l="0" r="0" t="0"/>
          <a:stretch/>
        </p:blipFill>
        <p:spPr>
          <a:xfrm>
            <a:off x="1311892" y="657598"/>
            <a:ext cx="98882" cy="98882"/>
          </a:xfrm>
          <a:prstGeom prst="rect">
            <a:avLst/>
          </a:prstGeom>
          <a:noFill/>
          <a:ln>
            <a:noFill/>
          </a:ln>
        </p:spPr>
      </p:pic>
      <p:pic>
        <p:nvPicPr>
          <p:cNvPr id="259" name="Google Shape;259;p12"/>
          <p:cNvPicPr preferRelativeResize="0"/>
          <p:nvPr/>
        </p:nvPicPr>
        <p:blipFill rotWithShape="1">
          <a:blip r:embed="rId4">
            <a:alphaModFix/>
          </a:blip>
          <a:srcRect b="0" l="0" r="0" t="0"/>
          <a:stretch/>
        </p:blipFill>
        <p:spPr>
          <a:xfrm>
            <a:off x="1311892" y="976020"/>
            <a:ext cx="98882" cy="98882"/>
          </a:xfrm>
          <a:prstGeom prst="rect">
            <a:avLst/>
          </a:prstGeom>
          <a:noFill/>
          <a:ln>
            <a:noFill/>
          </a:ln>
        </p:spPr>
      </p:pic>
      <p:pic>
        <p:nvPicPr>
          <p:cNvPr id="260" name="Google Shape;260;p12"/>
          <p:cNvPicPr preferRelativeResize="0"/>
          <p:nvPr/>
        </p:nvPicPr>
        <p:blipFill rotWithShape="1">
          <a:blip r:embed="rId4">
            <a:alphaModFix/>
          </a:blip>
          <a:srcRect b="0" l="0" r="0" t="0"/>
          <a:stretch/>
        </p:blipFill>
        <p:spPr>
          <a:xfrm>
            <a:off x="1091345" y="657598"/>
            <a:ext cx="98882" cy="98882"/>
          </a:xfrm>
          <a:prstGeom prst="rect">
            <a:avLst/>
          </a:prstGeom>
          <a:noFill/>
          <a:ln>
            <a:noFill/>
          </a:ln>
        </p:spPr>
      </p:pic>
      <p:pic>
        <p:nvPicPr>
          <p:cNvPr id="261" name="Google Shape;261;p12"/>
          <p:cNvPicPr preferRelativeResize="0"/>
          <p:nvPr/>
        </p:nvPicPr>
        <p:blipFill rotWithShape="1">
          <a:blip r:embed="rId4">
            <a:alphaModFix/>
          </a:blip>
          <a:srcRect b="0" l="0" r="0" t="0"/>
          <a:stretch/>
        </p:blipFill>
        <p:spPr>
          <a:xfrm>
            <a:off x="1091345" y="976020"/>
            <a:ext cx="98882" cy="98882"/>
          </a:xfrm>
          <a:prstGeom prst="rect">
            <a:avLst/>
          </a:prstGeom>
          <a:noFill/>
          <a:ln>
            <a:noFill/>
          </a:ln>
        </p:spPr>
      </p:pic>
      <p:pic>
        <p:nvPicPr>
          <p:cNvPr id="262" name="Google Shape;262;p12"/>
          <p:cNvPicPr preferRelativeResize="0"/>
          <p:nvPr/>
        </p:nvPicPr>
        <p:blipFill rotWithShape="1">
          <a:blip r:embed="rId4">
            <a:alphaModFix/>
          </a:blip>
          <a:srcRect b="0" l="0" r="0" t="0"/>
          <a:stretch/>
        </p:blipFill>
        <p:spPr>
          <a:xfrm>
            <a:off x="870797" y="657598"/>
            <a:ext cx="98882" cy="98882"/>
          </a:xfrm>
          <a:prstGeom prst="rect">
            <a:avLst/>
          </a:prstGeom>
          <a:noFill/>
          <a:ln>
            <a:noFill/>
          </a:ln>
        </p:spPr>
      </p:pic>
      <p:pic>
        <p:nvPicPr>
          <p:cNvPr id="263" name="Google Shape;263;p12"/>
          <p:cNvPicPr preferRelativeResize="0"/>
          <p:nvPr/>
        </p:nvPicPr>
        <p:blipFill rotWithShape="1">
          <a:blip r:embed="rId4">
            <a:alphaModFix/>
          </a:blip>
          <a:srcRect b="0" l="0" r="0" t="0"/>
          <a:stretch/>
        </p:blipFill>
        <p:spPr>
          <a:xfrm>
            <a:off x="870797" y="976020"/>
            <a:ext cx="98882" cy="98882"/>
          </a:xfrm>
          <a:prstGeom prst="rect">
            <a:avLst/>
          </a:prstGeom>
          <a:noFill/>
          <a:ln>
            <a:noFill/>
          </a:ln>
        </p:spPr>
      </p:pic>
      <p:pic>
        <p:nvPicPr>
          <p:cNvPr id="264" name="Google Shape;264;p12"/>
          <p:cNvPicPr preferRelativeResize="0"/>
          <p:nvPr/>
        </p:nvPicPr>
        <p:blipFill rotWithShape="1">
          <a:blip r:embed="rId6">
            <a:alphaModFix/>
          </a:blip>
          <a:srcRect b="0" l="0" r="0" t="0"/>
          <a:stretch/>
        </p:blipFill>
        <p:spPr>
          <a:xfrm>
            <a:off x="1513032" y="657598"/>
            <a:ext cx="98882" cy="98882"/>
          </a:xfrm>
          <a:prstGeom prst="rect">
            <a:avLst/>
          </a:prstGeom>
          <a:noFill/>
          <a:ln>
            <a:noFill/>
          </a:ln>
        </p:spPr>
      </p:pic>
      <p:pic>
        <p:nvPicPr>
          <p:cNvPr id="265" name="Google Shape;265;p12"/>
          <p:cNvPicPr preferRelativeResize="0"/>
          <p:nvPr/>
        </p:nvPicPr>
        <p:blipFill rotWithShape="1">
          <a:blip r:embed="rId6">
            <a:alphaModFix/>
          </a:blip>
          <a:srcRect b="0" l="0" r="0" t="0"/>
          <a:stretch/>
        </p:blipFill>
        <p:spPr>
          <a:xfrm>
            <a:off x="1513032" y="976020"/>
            <a:ext cx="98882" cy="98882"/>
          </a:xfrm>
          <a:prstGeom prst="rect">
            <a:avLst/>
          </a:prstGeom>
          <a:noFill/>
          <a:ln>
            <a:noFill/>
          </a:ln>
        </p:spPr>
      </p:pic>
      <p:pic>
        <p:nvPicPr>
          <p:cNvPr id="266" name="Google Shape;266;p12"/>
          <p:cNvPicPr preferRelativeResize="0"/>
          <p:nvPr/>
        </p:nvPicPr>
        <p:blipFill rotWithShape="1">
          <a:blip r:embed="rId6">
            <a:alphaModFix/>
          </a:blip>
          <a:srcRect b="0" l="0" r="0" t="0"/>
          <a:stretch/>
        </p:blipFill>
        <p:spPr>
          <a:xfrm>
            <a:off x="1716938" y="1270867"/>
            <a:ext cx="98882" cy="98882"/>
          </a:xfrm>
          <a:prstGeom prst="rect">
            <a:avLst/>
          </a:prstGeom>
          <a:noFill/>
          <a:ln>
            <a:noFill/>
          </a:ln>
        </p:spPr>
      </p:pic>
      <p:pic>
        <p:nvPicPr>
          <p:cNvPr id="267" name="Google Shape;267;p12"/>
          <p:cNvPicPr preferRelativeResize="0"/>
          <p:nvPr/>
        </p:nvPicPr>
        <p:blipFill rotWithShape="1">
          <a:blip r:embed="rId7">
            <a:alphaModFix/>
          </a:blip>
          <a:srcRect b="0" l="0" r="0" t="0"/>
          <a:stretch/>
        </p:blipFill>
        <p:spPr>
          <a:xfrm>
            <a:off x="1716938" y="1589289"/>
            <a:ext cx="98882" cy="98882"/>
          </a:xfrm>
          <a:prstGeom prst="rect">
            <a:avLst/>
          </a:prstGeom>
          <a:noFill/>
          <a:ln>
            <a:noFill/>
          </a:ln>
        </p:spPr>
      </p:pic>
      <p:pic>
        <p:nvPicPr>
          <p:cNvPr id="268" name="Google Shape;268;p12"/>
          <p:cNvPicPr preferRelativeResize="0"/>
          <p:nvPr/>
        </p:nvPicPr>
        <p:blipFill rotWithShape="1">
          <a:blip r:embed="rId6">
            <a:alphaModFix/>
          </a:blip>
          <a:srcRect b="0" l="0" r="0" t="0"/>
          <a:stretch/>
        </p:blipFill>
        <p:spPr>
          <a:xfrm>
            <a:off x="1716938" y="657598"/>
            <a:ext cx="98882" cy="98882"/>
          </a:xfrm>
          <a:prstGeom prst="rect">
            <a:avLst/>
          </a:prstGeom>
          <a:noFill/>
          <a:ln>
            <a:noFill/>
          </a:ln>
        </p:spPr>
      </p:pic>
      <p:pic>
        <p:nvPicPr>
          <p:cNvPr id="269" name="Google Shape;269;p12"/>
          <p:cNvPicPr preferRelativeResize="0"/>
          <p:nvPr/>
        </p:nvPicPr>
        <p:blipFill rotWithShape="1">
          <a:blip r:embed="rId6">
            <a:alphaModFix/>
          </a:blip>
          <a:srcRect b="0" l="0" r="0" t="0"/>
          <a:stretch/>
        </p:blipFill>
        <p:spPr>
          <a:xfrm>
            <a:off x="1716938" y="976020"/>
            <a:ext cx="98882" cy="98882"/>
          </a:xfrm>
          <a:prstGeom prst="rect">
            <a:avLst/>
          </a:prstGeom>
          <a:noFill/>
          <a:ln>
            <a:noFill/>
          </a:ln>
        </p:spPr>
      </p:pic>
      <p:sp>
        <p:nvSpPr>
          <p:cNvPr id="270" name="Google Shape;270;p12"/>
          <p:cNvSpPr txBox="1"/>
          <p:nvPr>
            <p:ph type="title"/>
          </p:nvPr>
        </p:nvSpPr>
        <p:spPr>
          <a:xfrm>
            <a:off x="6621527" y="2164650"/>
            <a:ext cx="5229600" cy="269100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SzPts val="1400"/>
              <a:buNone/>
            </a:pPr>
            <a:r>
              <a:rPr lang="en-US"/>
              <a:t>Thank you</a:t>
            </a:r>
            <a:endParaRPr/>
          </a:p>
          <a:p>
            <a:pPr indent="0" lvl="0" marL="12700" rtl="0" algn="l">
              <a:lnSpc>
                <a:spcPct val="100000"/>
              </a:lnSpc>
              <a:spcBef>
                <a:spcPts val="0"/>
              </a:spcBef>
              <a:spcAft>
                <a:spcPts val="0"/>
              </a:spcAft>
              <a:buSzPts val="1400"/>
              <a:buNone/>
            </a:pPr>
            <a:r>
              <a:t/>
            </a:r>
            <a:endParaRPr/>
          </a:p>
          <a:p>
            <a:pPr indent="0" lvl="0" marL="12700" rtl="0" algn="l">
              <a:lnSpc>
                <a:spcPct val="100000"/>
              </a:lnSpc>
              <a:spcBef>
                <a:spcPts val="0"/>
              </a:spcBef>
              <a:spcAft>
                <a:spcPts val="0"/>
              </a:spcAft>
              <a:buSzPts val="1400"/>
              <a:buNone/>
            </a:pPr>
            <a:r>
              <a:rPr lang="en-US" sz="3600"/>
              <a:t>Contact us at: </a:t>
            </a:r>
            <a:endParaRPr sz="3600"/>
          </a:p>
          <a:p>
            <a:pPr indent="0" lvl="0" marL="0" rtl="0" algn="l">
              <a:lnSpc>
                <a:spcPct val="100000"/>
              </a:lnSpc>
              <a:spcBef>
                <a:spcPts val="0"/>
              </a:spcBef>
              <a:spcAft>
                <a:spcPts val="0"/>
              </a:spcAft>
              <a:buSzPts val="1400"/>
              <a:buNone/>
            </a:pPr>
            <a:r>
              <a:rPr lang="en-US" sz="2800"/>
              <a:t>grants@poetryfoundation.org</a:t>
            </a:r>
            <a:endParaRPr sz="2800"/>
          </a:p>
        </p:txBody>
      </p:sp>
      <p:sp>
        <p:nvSpPr>
          <p:cNvPr id="271" name="Google Shape;271;p12"/>
          <p:cNvSpPr txBox="1"/>
          <p:nvPr/>
        </p:nvSpPr>
        <p:spPr>
          <a:xfrm>
            <a:off x="6665583" y="3556750"/>
            <a:ext cx="4653300" cy="228300"/>
          </a:xfrm>
          <a:prstGeom prst="rect">
            <a:avLst/>
          </a:prstGeom>
          <a:noFill/>
          <a:ln>
            <a:noFill/>
          </a:ln>
        </p:spPr>
        <p:txBody>
          <a:bodyPr anchorCtr="0" anchor="t" bIns="0" lIns="0" spcFirstLastPara="1" rIns="0" wrap="square" tIns="12700">
            <a:spAutoFit/>
          </a:bodyPr>
          <a:lstStyle/>
          <a:p>
            <a:pPr indent="0" lvl="0" marL="12700" marR="0" rtl="0" algn="l">
              <a:lnSpc>
                <a:spcPct val="100000"/>
              </a:lnSpc>
              <a:spcBef>
                <a:spcPts val="1240"/>
              </a:spcBef>
              <a:spcAft>
                <a:spcPts val="0"/>
              </a:spcAft>
              <a:buClr>
                <a:srgbClr val="000000"/>
              </a:buClr>
              <a:buSzPts val="1400"/>
              <a:buFont typeface="Arial"/>
              <a:buNone/>
            </a:pPr>
            <a:r>
              <a:t/>
            </a:r>
            <a:endParaRPr b="0" i="0" sz="1400" u="none" cap="none" strike="noStrike">
              <a:solidFill>
                <a:schemeClr val="dk1"/>
              </a:solidFill>
              <a:latin typeface="Arial"/>
              <a:ea typeface="Arial"/>
              <a:cs typeface="Arial"/>
              <a:sym typeface="Arial"/>
            </a:endParaRPr>
          </a:p>
        </p:txBody>
      </p:sp>
      <p:sp>
        <p:nvSpPr>
          <p:cNvPr id="272" name="Google Shape;272;p12"/>
          <p:cNvSpPr txBox="1"/>
          <p:nvPr>
            <p:ph idx="12" type="sldNum"/>
          </p:nvPr>
        </p:nvSpPr>
        <p:spPr>
          <a:xfrm>
            <a:off x="11474450" y="6378230"/>
            <a:ext cx="241300" cy="205104"/>
          </a:xfrm>
          <a:prstGeom prst="rect">
            <a:avLst/>
          </a:prstGeom>
          <a:noFill/>
          <a:ln>
            <a:noFill/>
          </a:ln>
        </p:spPr>
        <p:txBody>
          <a:bodyPr anchorCtr="0" anchor="t" bIns="0" lIns="0" spcFirstLastPara="1" rIns="0" wrap="square" tIns="4425">
            <a:spAutoFit/>
          </a:bodyPr>
          <a:lstStyle/>
          <a:p>
            <a:pPr indent="0" lvl="0" marL="38100" rtl="0" algn="l">
              <a:lnSpc>
                <a:spcPct val="100000"/>
              </a:lnSpc>
              <a:spcBef>
                <a:spcPts val="0"/>
              </a:spcBef>
              <a:spcAft>
                <a:spcPts val="0"/>
              </a:spcAft>
              <a:buSzPts val="1200"/>
              <a:buNone/>
            </a:pPr>
            <a:fld id="{00000000-1234-1234-1234-123412341234}" type="slidenum">
              <a:rPr lang="en-US"/>
              <a:t>‹#›</a:t>
            </a:fld>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102" name="Shape 102"/>
        <p:cNvGrpSpPr/>
        <p:nvPr/>
      </p:nvGrpSpPr>
      <p:grpSpPr>
        <a:xfrm>
          <a:off x="0" y="0"/>
          <a:ext cx="0" cy="0"/>
          <a:chOff x="0" y="0"/>
          <a:chExt cx="0" cy="0"/>
        </a:xfrm>
      </p:grpSpPr>
      <p:grpSp>
        <p:nvGrpSpPr>
          <p:cNvPr id="103" name="Google Shape;103;g329da1e698f_0_2"/>
          <p:cNvGrpSpPr/>
          <p:nvPr/>
        </p:nvGrpSpPr>
        <p:grpSpPr>
          <a:xfrm>
            <a:off x="2601172" y="0"/>
            <a:ext cx="9591135" cy="6858000"/>
            <a:chOff x="2601172" y="0"/>
            <a:chExt cx="9591135" cy="6858000"/>
          </a:xfrm>
        </p:grpSpPr>
        <p:sp>
          <p:nvSpPr>
            <p:cNvPr id="104" name="Google Shape;104;g329da1e698f_0_2"/>
            <p:cNvSpPr/>
            <p:nvPr/>
          </p:nvSpPr>
          <p:spPr>
            <a:xfrm>
              <a:off x="2601172" y="0"/>
              <a:ext cx="9591040" cy="6858000"/>
            </a:xfrm>
            <a:custGeom>
              <a:rect b="b" l="l" r="r" t="t"/>
              <a:pathLst>
                <a:path extrusionOk="0" h="6858000" w="9591040">
                  <a:moveTo>
                    <a:pt x="9590827" y="0"/>
                  </a:moveTo>
                  <a:lnTo>
                    <a:pt x="0" y="0"/>
                  </a:lnTo>
                  <a:lnTo>
                    <a:pt x="0" y="5222543"/>
                  </a:lnTo>
                  <a:lnTo>
                    <a:pt x="682" y="5270555"/>
                  </a:lnTo>
                  <a:lnTo>
                    <a:pt x="2716" y="5318229"/>
                  </a:lnTo>
                  <a:lnTo>
                    <a:pt x="6083" y="5365545"/>
                  </a:lnTo>
                  <a:lnTo>
                    <a:pt x="10765" y="5412487"/>
                  </a:lnTo>
                  <a:lnTo>
                    <a:pt x="16745" y="5459034"/>
                  </a:lnTo>
                  <a:lnTo>
                    <a:pt x="24002" y="5505170"/>
                  </a:lnTo>
                  <a:lnTo>
                    <a:pt x="32519" y="5550874"/>
                  </a:lnTo>
                  <a:lnTo>
                    <a:pt x="42277" y="5596130"/>
                  </a:lnTo>
                  <a:lnTo>
                    <a:pt x="53258" y="5640918"/>
                  </a:lnTo>
                  <a:lnTo>
                    <a:pt x="65444" y="5685221"/>
                  </a:lnTo>
                  <a:lnTo>
                    <a:pt x="78816" y="5729019"/>
                  </a:lnTo>
                  <a:lnTo>
                    <a:pt x="93355" y="5772295"/>
                  </a:lnTo>
                  <a:lnTo>
                    <a:pt x="109044" y="5815029"/>
                  </a:lnTo>
                  <a:lnTo>
                    <a:pt x="125863" y="5857204"/>
                  </a:lnTo>
                  <a:lnTo>
                    <a:pt x="143795" y="5898800"/>
                  </a:lnTo>
                  <a:lnTo>
                    <a:pt x="162821" y="5939800"/>
                  </a:lnTo>
                  <a:lnTo>
                    <a:pt x="182922" y="5980186"/>
                  </a:lnTo>
                  <a:lnTo>
                    <a:pt x="204080" y="6019938"/>
                  </a:lnTo>
                  <a:lnTo>
                    <a:pt x="226277" y="6059038"/>
                  </a:lnTo>
                  <a:lnTo>
                    <a:pt x="249494" y="6097469"/>
                  </a:lnTo>
                  <a:lnTo>
                    <a:pt x="273713" y="6135210"/>
                  </a:lnTo>
                  <a:lnTo>
                    <a:pt x="298915" y="6172245"/>
                  </a:lnTo>
                  <a:lnTo>
                    <a:pt x="325082" y="6208554"/>
                  </a:lnTo>
                  <a:lnTo>
                    <a:pt x="352196" y="6244120"/>
                  </a:lnTo>
                  <a:lnTo>
                    <a:pt x="380238" y="6278923"/>
                  </a:lnTo>
                  <a:lnTo>
                    <a:pt x="409189" y="6312946"/>
                  </a:lnTo>
                  <a:lnTo>
                    <a:pt x="439032" y="6346169"/>
                  </a:lnTo>
                  <a:lnTo>
                    <a:pt x="469748" y="6378575"/>
                  </a:lnTo>
                  <a:lnTo>
                    <a:pt x="501317" y="6410145"/>
                  </a:lnTo>
                  <a:lnTo>
                    <a:pt x="533723" y="6440861"/>
                  </a:lnTo>
                  <a:lnTo>
                    <a:pt x="566947" y="6470703"/>
                  </a:lnTo>
                  <a:lnTo>
                    <a:pt x="600969" y="6499655"/>
                  </a:lnTo>
                  <a:lnTo>
                    <a:pt x="635773" y="6527697"/>
                  </a:lnTo>
                  <a:lnTo>
                    <a:pt x="671338" y="6554810"/>
                  </a:lnTo>
                  <a:lnTo>
                    <a:pt x="707647" y="6580977"/>
                  </a:lnTo>
                  <a:lnTo>
                    <a:pt x="744682" y="6606180"/>
                  </a:lnTo>
                  <a:lnTo>
                    <a:pt x="782424" y="6630399"/>
                  </a:lnTo>
                  <a:lnTo>
                    <a:pt x="820854" y="6653616"/>
                  </a:lnTo>
                  <a:lnTo>
                    <a:pt x="859955" y="6675813"/>
                  </a:lnTo>
                  <a:lnTo>
                    <a:pt x="899707" y="6696971"/>
                  </a:lnTo>
                  <a:lnTo>
                    <a:pt x="940092" y="6717072"/>
                  </a:lnTo>
                  <a:lnTo>
                    <a:pt x="981092" y="6736098"/>
                  </a:lnTo>
                  <a:lnTo>
                    <a:pt x="1022689" y="6754029"/>
                  </a:lnTo>
                  <a:lnTo>
                    <a:pt x="1064864" y="6770849"/>
                  </a:lnTo>
                  <a:lnTo>
                    <a:pt x="1107598" y="6786537"/>
                  </a:lnTo>
                  <a:lnTo>
                    <a:pt x="1150873" y="6801077"/>
                  </a:lnTo>
                  <a:lnTo>
                    <a:pt x="1194672" y="6814448"/>
                  </a:lnTo>
                  <a:lnTo>
                    <a:pt x="1238974" y="6826634"/>
                  </a:lnTo>
                  <a:lnTo>
                    <a:pt x="1283762" y="6837615"/>
                  </a:lnTo>
                  <a:lnTo>
                    <a:pt x="1329018" y="6847374"/>
                  </a:lnTo>
                  <a:lnTo>
                    <a:pt x="1374723" y="6855891"/>
                  </a:lnTo>
                  <a:lnTo>
                    <a:pt x="1388128" y="6858000"/>
                  </a:lnTo>
                  <a:lnTo>
                    <a:pt x="9590827" y="6858000"/>
                  </a:lnTo>
                  <a:lnTo>
                    <a:pt x="9590827" y="0"/>
                  </a:lnTo>
                  <a:close/>
                </a:path>
              </a:pathLst>
            </a:custGeom>
            <a:solidFill>
              <a:srgbClr val="E1E1E1"/>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05" name="Google Shape;105;g329da1e698f_0_2"/>
            <p:cNvSpPr/>
            <p:nvPr/>
          </p:nvSpPr>
          <p:spPr>
            <a:xfrm>
              <a:off x="2760652" y="0"/>
              <a:ext cx="9431655" cy="6739255"/>
            </a:xfrm>
            <a:custGeom>
              <a:rect b="b" l="l" r="r" t="t"/>
              <a:pathLst>
                <a:path extrusionOk="0" h="6739255" w="9431655">
                  <a:moveTo>
                    <a:pt x="9431347" y="0"/>
                  </a:moveTo>
                  <a:lnTo>
                    <a:pt x="0" y="0"/>
                  </a:lnTo>
                  <a:lnTo>
                    <a:pt x="0" y="5081285"/>
                  </a:lnTo>
                  <a:lnTo>
                    <a:pt x="682" y="5129297"/>
                  </a:lnTo>
                  <a:lnTo>
                    <a:pt x="2716" y="5176970"/>
                  </a:lnTo>
                  <a:lnTo>
                    <a:pt x="6083" y="5224287"/>
                  </a:lnTo>
                  <a:lnTo>
                    <a:pt x="10765" y="5271228"/>
                  </a:lnTo>
                  <a:lnTo>
                    <a:pt x="16745" y="5317776"/>
                  </a:lnTo>
                  <a:lnTo>
                    <a:pt x="24002" y="5363911"/>
                  </a:lnTo>
                  <a:lnTo>
                    <a:pt x="32519" y="5409616"/>
                  </a:lnTo>
                  <a:lnTo>
                    <a:pt x="42277" y="5454872"/>
                  </a:lnTo>
                  <a:lnTo>
                    <a:pt x="53258" y="5499660"/>
                  </a:lnTo>
                  <a:lnTo>
                    <a:pt x="65444" y="5543963"/>
                  </a:lnTo>
                  <a:lnTo>
                    <a:pt x="78816" y="5587761"/>
                  </a:lnTo>
                  <a:lnTo>
                    <a:pt x="93355" y="5631036"/>
                  </a:lnTo>
                  <a:lnTo>
                    <a:pt x="109044" y="5673771"/>
                  </a:lnTo>
                  <a:lnTo>
                    <a:pt x="125863" y="5715945"/>
                  </a:lnTo>
                  <a:lnTo>
                    <a:pt x="143795" y="5757542"/>
                  </a:lnTo>
                  <a:lnTo>
                    <a:pt x="162821" y="5798542"/>
                  </a:lnTo>
                  <a:lnTo>
                    <a:pt x="182922" y="5838928"/>
                  </a:lnTo>
                  <a:lnTo>
                    <a:pt x="204080" y="5878680"/>
                  </a:lnTo>
                  <a:lnTo>
                    <a:pt x="226277" y="5917780"/>
                  </a:lnTo>
                  <a:lnTo>
                    <a:pt x="249494" y="5956210"/>
                  </a:lnTo>
                  <a:lnTo>
                    <a:pt x="273713" y="5993952"/>
                  </a:lnTo>
                  <a:lnTo>
                    <a:pt x="298915" y="6030987"/>
                  </a:lnTo>
                  <a:lnTo>
                    <a:pt x="325082" y="6067296"/>
                  </a:lnTo>
                  <a:lnTo>
                    <a:pt x="352196" y="6102862"/>
                  </a:lnTo>
                  <a:lnTo>
                    <a:pt x="380238" y="6137665"/>
                  </a:lnTo>
                  <a:lnTo>
                    <a:pt x="409189" y="6171687"/>
                  </a:lnTo>
                  <a:lnTo>
                    <a:pt x="439032" y="6204911"/>
                  </a:lnTo>
                  <a:lnTo>
                    <a:pt x="469748" y="6237317"/>
                  </a:lnTo>
                  <a:lnTo>
                    <a:pt x="501317" y="6268887"/>
                  </a:lnTo>
                  <a:lnTo>
                    <a:pt x="533723" y="6299602"/>
                  </a:lnTo>
                  <a:lnTo>
                    <a:pt x="566947" y="6329445"/>
                  </a:lnTo>
                  <a:lnTo>
                    <a:pt x="600969" y="6358396"/>
                  </a:lnTo>
                  <a:lnTo>
                    <a:pt x="635773" y="6386438"/>
                  </a:lnTo>
                  <a:lnTo>
                    <a:pt x="671338" y="6413552"/>
                  </a:lnTo>
                  <a:lnTo>
                    <a:pt x="707647" y="6439719"/>
                  </a:lnTo>
                  <a:lnTo>
                    <a:pt x="744682" y="6464921"/>
                  </a:lnTo>
                  <a:lnTo>
                    <a:pt x="782424" y="6489140"/>
                  </a:lnTo>
                  <a:lnTo>
                    <a:pt x="820854" y="6512357"/>
                  </a:lnTo>
                  <a:lnTo>
                    <a:pt x="859955" y="6534554"/>
                  </a:lnTo>
                  <a:lnTo>
                    <a:pt x="899707" y="6555713"/>
                  </a:lnTo>
                  <a:lnTo>
                    <a:pt x="940092" y="6575814"/>
                  </a:lnTo>
                  <a:lnTo>
                    <a:pt x="981092" y="6594839"/>
                  </a:lnTo>
                  <a:lnTo>
                    <a:pt x="1022689" y="6612771"/>
                  </a:lnTo>
                  <a:lnTo>
                    <a:pt x="1064864" y="6629590"/>
                  </a:lnTo>
                  <a:lnTo>
                    <a:pt x="1107598" y="6645279"/>
                  </a:lnTo>
                  <a:lnTo>
                    <a:pt x="1150873" y="6659818"/>
                  </a:lnTo>
                  <a:lnTo>
                    <a:pt x="1194672" y="6673190"/>
                  </a:lnTo>
                  <a:lnTo>
                    <a:pt x="1238974" y="6685376"/>
                  </a:lnTo>
                  <a:lnTo>
                    <a:pt x="1283762" y="6696357"/>
                  </a:lnTo>
                  <a:lnTo>
                    <a:pt x="1329018" y="6706115"/>
                  </a:lnTo>
                  <a:lnTo>
                    <a:pt x="1374723" y="6714632"/>
                  </a:lnTo>
                  <a:lnTo>
                    <a:pt x="1420858" y="6721890"/>
                  </a:lnTo>
                  <a:lnTo>
                    <a:pt x="1467406" y="6727869"/>
                  </a:lnTo>
                  <a:lnTo>
                    <a:pt x="1514347" y="6732551"/>
                  </a:lnTo>
                  <a:lnTo>
                    <a:pt x="1561664" y="6735919"/>
                  </a:lnTo>
                  <a:lnTo>
                    <a:pt x="1609337" y="6737953"/>
                  </a:lnTo>
                  <a:lnTo>
                    <a:pt x="1657350" y="6738635"/>
                  </a:lnTo>
                  <a:lnTo>
                    <a:pt x="9431347" y="6738635"/>
                  </a:lnTo>
                  <a:lnTo>
                    <a:pt x="9431347" y="0"/>
                  </a:lnTo>
                  <a:close/>
                </a:path>
              </a:pathLst>
            </a:custGeom>
            <a:solidFill>
              <a:srgbClr val="FFFFFF"/>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grpSp>
      <p:pic>
        <p:nvPicPr>
          <p:cNvPr id="106" name="Google Shape;106;g329da1e698f_0_2"/>
          <p:cNvPicPr preferRelativeResize="0"/>
          <p:nvPr/>
        </p:nvPicPr>
        <p:blipFill rotWithShape="1">
          <a:blip r:embed="rId3">
            <a:alphaModFix/>
          </a:blip>
          <a:srcRect b="0" l="0" r="0" t="0"/>
          <a:stretch/>
        </p:blipFill>
        <p:spPr>
          <a:xfrm>
            <a:off x="385080" y="6197317"/>
            <a:ext cx="573574" cy="322535"/>
          </a:xfrm>
          <a:prstGeom prst="rect">
            <a:avLst/>
          </a:prstGeom>
          <a:noFill/>
          <a:ln>
            <a:noFill/>
          </a:ln>
        </p:spPr>
      </p:pic>
      <p:pic>
        <p:nvPicPr>
          <p:cNvPr id="107" name="Google Shape;107;g329da1e698f_0_2"/>
          <p:cNvPicPr preferRelativeResize="0"/>
          <p:nvPr/>
        </p:nvPicPr>
        <p:blipFill rotWithShape="1">
          <a:blip r:embed="rId4">
            <a:alphaModFix/>
          </a:blip>
          <a:srcRect b="0" l="0" r="0" t="0"/>
          <a:stretch/>
        </p:blipFill>
        <p:spPr>
          <a:xfrm>
            <a:off x="1311892" y="1270867"/>
            <a:ext cx="98882" cy="98882"/>
          </a:xfrm>
          <a:prstGeom prst="rect">
            <a:avLst/>
          </a:prstGeom>
          <a:noFill/>
          <a:ln>
            <a:noFill/>
          </a:ln>
        </p:spPr>
      </p:pic>
      <p:pic>
        <p:nvPicPr>
          <p:cNvPr id="108" name="Google Shape;108;g329da1e698f_0_2"/>
          <p:cNvPicPr preferRelativeResize="0"/>
          <p:nvPr/>
        </p:nvPicPr>
        <p:blipFill rotWithShape="1">
          <a:blip r:embed="rId5">
            <a:alphaModFix/>
          </a:blip>
          <a:srcRect b="0" l="0" r="0" t="0"/>
          <a:stretch/>
        </p:blipFill>
        <p:spPr>
          <a:xfrm>
            <a:off x="1311892" y="1589289"/>
            <a:ext cx="98882" cy="98882"/>
          </a:xfrm>
          <a:prstGeom prst="rect">
            <a:avLst/>
          </a:prstGeom>
          <a:noFill/>
          <a:ln>
            <a:noFill/>
          </a:ln>
        </p:spPr>
      </p:pic>
      <p:pic>
        <p:nvPicPr>
          <p:cNvPr id="109" name="Google Shape;109;g329da1e698f_0_2"/>
          <p:cNvPicPr preferRelativeResize="0"/>
          <p:nvPr/>
        </p:nvPicPr>
        <p:blipFill rotWithShape="1">
          <a:blip r:embed="rId4">
            <a:alphaModFix/>
          </a:blip>
          <a:srcRect b="0" l="0" r="0" t="0"/>
          <a:stretch/>
        </p:blipFill>
        <p:spPr>
          <a:xfrm>
            <a:off x="1091345" y="1270867"/>
            <a:ext cx="98882" cy="98882"/>
          </a:xfrm>
          <a:prstGeom prst="rect">
            <a:avLst/>
          </a:prstGeom>
          <a:noFill/>
          <a:ln>
            <a:noFill/>
          </a:ln>
        </p:spPr>
      </p:pic>
      <p:pic>
        <p:nvPicPr>
          <p:cNvPr id="110" name="Google Shape;110;g329da1e698f_0_2"/>
          <p:cNvPicPr preferRelativeResize="0"/>
          <p:nvPr/>
        </p:nvPicPr>
        <p:blipFill rotWithShape="1">
          <a:blip r:embed="rId5">
            <a:alphaModFix/>
          </a:blip>
          <a:srcRect b="0" l="0" r="0" t="0"/>
          <a:stretch/>
        </p:blipFill>
        <p:spPr>
          <a:xfrm>
            <a:off x="1091345" y="1589289"/>
            <a:ext cx="98882" cy="98882"/>
          </a:xfrm>
          <a:prstGeom prst="rect">
            <a:avLst/>
          </a:prstGeom>
          <a:noFill/>
          <a:ln>
            <a:noFill/>
          </a:ln>
        </p:spPr>
      </p:pic>
      <p:pic>
        <p:nvPicPr>
          <p:cNvPr id="111" name="Google Shape;111;g329da1e698f_0_2"/>
          <p:cNvPicPr preferRelativeResize="0"/>
          <p:nvPr/>
        </p:nvPicPr>
        <p:blipFill rotWithShape="1">
          <a:blip r:embed="rId4">
            <a:alphaModFix/>
          </a:blip>
          <a:srcRect b="0" l="0" r="0" t="0"/>
          <a:stretch/>
        </p:blipFill>
        <p:spPr>
          <a:xfrm>
            <a:off x="870797" y="1270867"/>
            <a:ext cx="98882" cy="98882"/>
          </a:xfrm>
          <a:prstGeom prst="rect">
            <a:avLst/>
          </a:prstGeom>
          <a:noFill/>
          <a:ln>
            <a:noFill/>
          </a:ln>
        </p:spPr>
      </p:pic>
      <p:pic>
        <p:nvPicPr>
          <p:cNvPr id="112" name="Google Shape;112;g329da1e698f_0_2"/>
          <p:cNvPicPr preferRelativeResize="0"/>
          <p:nvPr/>
        </p:nvPicPr>
        <p:blipFill rotWithShape="1">
          <a:blip r:embed="rId5">
            <a:alphaModFix/>
          </a:blip>
          <a:srcRect b="0" l="0" r="0" t="0"/>
          <a:stretch/>
        </p:blipFill>
        <p:spPr>
          <a:xfrm>
            <a:off x="870797" y="1589289"/>
            <a:ext cx="98882" cy="98882"/>
          </a:xfrm>
          <a:prstGeom prst="rect">
            <a:avLst/>
          </a:prstGeom>
          <a:noFill/>
          <a:ln>
            <a:noFill/>
          </a:ln>
        </p:spPr>
      </p:pic>
      <p:pic>
        <p:nvPicPr>
          <p:cNvPr id="113" name="Google Shape;113;g329da1e698f_0_2"/>
          <p:cNvPicPr preferRelativeResize="0"/>
          <p:nvPr/>
        </p:nvPicPr>
        <p:blipFill rotWithShape="1">
          <a:blip r:embed="rId6">
            <a:alphaModFix/>
          </a:blip>
          <a:srcRect b="0" l="0" r="0" t="0"/>
          <a:stretch/>
        </p:blipFill>
        <p:spPr>
          <a:xfrm>
            <a:off x="1513032" y="1270867"/>
            <a:ext cx="98882" cy="98882"/>
          </a:xfrm>
          <a:prstGeom prst="rect">
            <a:avLst/>
          </a:prstGeom>
          <a:noFill/>
          <a:ln>
            <a:noFill/>
          </a:ln>
        </p:spPr>
      </p:pic>
      <p:pic>
        <p:nvPicPr>
          <p:cNvPr id="114" name="Google Shape;114;g329da1e698f_0_2"/>
          <p:cNvPicPr preferRelativeResize="0"/>
          <p:nvPr/>
        </p:nvPicPr>
        <p:blipFill rotWithShape="1">
          <a:blip r:embed="rId7">
            <a:alphaModFix/>
          </a:blip>
          <a:srcRect b="0" l="0" r="0" t="0"/>
          <a:stretch/>
        </p:blipFill>
        <p:spPr>
          <a:xfrm>
            <a:off x="1513032" y="1589289"/>
            <a:ext cx="98882" cy="98882"/>
          </a:xfrm>
          <a:prstGeom prst="rect">
            <a:avLst/>
          </a:prstGeom>
          <a:noFill/>
          <a:ln>
            <a:noFill/>
          </a:ln>
        </p:spPr>
      </p:pic>
      <p:pic>
        <p:nvPicPr>
          <p:cNvPr id="115" name="Google Shape;115;g329da1e698f_0_2"/>
          <p:cNvPicPr preferRelativeResize="0"/>
          <p:nvPr/>
        </p:nvPicPr>
        <p:blipFill rotWithShape="1">
          <a:blip r:embed="rId4">
            <a:alphaModFix/>
          </a:blip>
          <a:srcRect b="0" l="0" r="0" t="0"/>
          <a:stretch/>
        </p:blipFill>
        <p:spPr>
          <a:xfrm>
            <a:off x="1311892" y="657598"/>
            <a:ext cx="98882" cy="98882"/>
          </a:xfrm>
          <a:prstGeom prst="rect">
            <a:avLst/>
          </a:prstGeom>
          <a:noFill/>
          <a:ln>
            <a:noFill/>
          </a:ln>
        </p:spPr>
      </p:pic>
      <p:pic>
        <p:nvPicPr>
          <p:cNvPr id="116" name="Google Shape;116;g329da1e698f_0_2"/>
          <p:cNvPicPr preferRelativeResize="0"/>
          <p:nvPr/>
        </p:nvPicPr>
        <p:blipFill rotWithShape="1">
          <a:blip r:embed="rId4">
            <a:alphaModFix/>
          </a:blip>
          <a:srcRect b="0" l="0" r="0" t="0"/>
          <a:stretch/>
        </p:blipFill>
        <p:spPr>
          <a:xfrm>
            <a:off x="1311892" y="976020"/>
            <a:ext cx="98882" cy="98882"/>
          </a:xfrm>
          <a:prstGeom prst="rect">
            <a:avLst/>
          </a:prstGeom>
          <a:noFill/>
          <a:ln>
            <a:noFill/>
          </a:ln>
        </p:spPr>
      </p:pic>
      <p:pic>
        <p:nvPicPr>
          <p:cNvPr id="117" name="Google Shape;117;g329da1e698f_0_2"/>
          <p:cNvPicPr preferRelativeResize="0"/>
          <p:nvPr/>
        </p:nvPicPr>
        <p:blipFill rotWithShape="1">
          <a:blip r:embed="rId4">
            <a:alphaModFix/>
          </a:blip>
          <a:srcRect b="0" l="0" r="0" t="0"/>
          <a:stretch/>
        </p:blipFill>
        <p:spPr>
          <a:xfrm>
            <a:off x="1091345" y="657598"/>
            <a:ext cx="98882" cy="98882"/>
          </a:xfrm>
          <a:prstGeom prst="rect">
            <a:avLst/>
          </a:prstGeom>
          <a:noFill/>
          <a:ln>
            <a:noFill/>
          </a:ln>
        </p:spPr>
      </p:pic>
      <p:pic>
        <p:nvPicPr>
          <p:cNvPr id="118" name="Google Shape;118;g329da1e698f_0_2"/>
          <p:cNvPicPr preferRelativeResize="0"/>
          <p:nvPr/>
        </p:nvPicPr>
        <p:blipFill rotWithShape="1">
          <a:blip r:embed="rId4">
            <a:alphaModFix/>
          </a:blip>
          <a:srcRect b="0" l="0" r="0" t="0"/>
          <a:stretch/>
        </p:blipFill>
        <p:spPr>
          <a:xfrm>
            <a:off x="1091345" y="976020"/>
            <a:ext cx="98882" cy="98882"/>
          </a:xfrm>
          <a:prstGeom prst="rect">
            <a:avLst/>
          </a:prstGeom>
          <a:noFill/>
          <a:ln>
            <a:noFill/>
          </a:ln>
        </p:spPr>
      </p:pic>
      <p:pic>
        <p:nvPicPr>
          <p:cNvPr id="119" name="Google Shape;119;g329da1e698f_0_2"/>
          <p:cNvPicPr preferRelativeResize="0"/>
          <p:nvPr/>
        </p:nvPicPr>
        <p:blipFill rotWithShape="1">
          <a:blip r:embed="rId4">
            <a:alphaModFix/>
          </a:blip>
          <a:srcRect b="0" l="0" r="0" t="0"/>
          <a:stretch/>
        </p:blipFill>
        <p:spPr>
          <a:xfrm>
            <a:off x="870797" y="657598"/>
            <a:ext cx="98882" cy="98882"/>
          </a:xfrm>
          <a:prstGeom prst="rect">
            <a:avLst/>
          </a:prstGeom>
          <a:noFill/>
          <a:ln>
            <a:noFill/>
          </a:ln>
        </p:spPr>
      </p:pic>
      <p:pic>
        <p:nvPicPr>
          <p:cNvPr id="120" name="Google Shape;120;g329da1e698f_0_2"/>
          <p:cNvPicPr preferRelativeResize="0"/>
          <p:nvPr/>
        </p:nvPicPr>
        <p:blipFill rotWithShape="1">
          <a:blip r:embed="rId4">
            <a:alphaModFix/>
          </a:blip>
          <a:srcRect b="0" l="0" r="0" t="0"/>
          <a:stretch/>
        </p:blipFill>
        <p:spPr>
          <a:xfrm>
            <a:off x="870797" y="976020"/>
            <a:ext cx="98882" cy="98882"/>
          </a:xfrm>
          <a:prstGeom prst="rect">
            <a:avLst/>
          </a:prstGeom>
          <a:noFill/>
          <a:ln>
            <a:noFill/>
          </a:ln>
        </p:spPr>
      </p:pic>
      <p:pic>
        <p:nvPicPr>
          <p:cNvPr id="121" name="Google Shape;121;g329da1e698f_0_2"/>
          <p:cNvPicPr preferRelativeResize="0"/>
          <p:nvPr/>
        </p:nvPicPr>
        <p:blipFill rotWithShape="1">
          <a:blip r:embed="rId6">
            <a:alphaModFix/>
          </a:blip>
          <a:srcRect b="0" l="0" r="0" t="0"/>
          <a:stretch/>
        </p:blipFill>
        <p:spPr>
          <a:xfrm>
            <a:off x="1513032" y="657598"/>
            <a:ext cx="98882" cy="98882"/>
          </a:xfrm>
          <a:prstGeom prst="rect">
            <a:avLst/>
          </a:prstGeom>
          <a:noFill/>
          <a:ln>
            <a:noFill/>
          </a:ln>
        </p:spPr>
      </p:pic>
      <p:pic>
        <p:nvPicPr>
          <p:cNvPr id="122" name="Google Shape;122;g329da1e698f_0_2"/>
          <p:cNvPicPr preferRelativeResize="0"/>
          <p:nvPr/>
        </p:nvPicPr>
        <p:blipFill rotWithShape="1">
          <a:blip r:embed="rId6">
            <a:alphaModFix/>
          </a:blip>
          <a:srcRect b="0" l="0" r="0" t="0"/>
          <a:stretch/>
        </p:blipFill>
        <p:spPr>
          <a:xfrm>
            <a:off x="1513032" y="976020"/>
            <a:ext cx="98882" cy="98882"/>
          </a:xfrm>
          <a:prstGeom prst="rect">
            <a:avLst/>
          </a:prstGeom>
          <a:noFill/>
          <a:ln>
            <a:noFill/>
          </a:ln>
        </p:spPr>
      </p:pic>
      <p:pic>
        <p:nvPicPr>
          <p:cNvPr id="123" name="Google Shape;123;g329da1e698f_0_2"/>
          <p:cNvPicPr preferRelativeResize="0"/>
          <p:nvPr/>
        </p:nvPicPr>
        <p:blipFill rotWithShape="1">
          <a:blip r:embed="rId6">
            <a:alphaModFix/>
          </a:blip>
          <a:srcRect b="0" l="0" r="0" t="0"/>
          <a:stretch/>
        </p:blipFill>
        <p:spPr>
          <a:xfrm>
            <a:off x="1716938" y="1270867"/>
            <a:ext cx="98882" cy="98882"/>
          </a:xfrm>
          <a:prstGeom prst="rect">
            <a:avLst/>
          </a:prstGeom>
          <a:noFill/>
          <a:ln>
            <a:noFill/>
          </a:ln>
        </p:spPr>
      </p:pic>
      <p:pic>
        <p:nvPicPr>
          <p:cNvPr id="124" name="Google Shape;124;g329da1e698f_0_2"/>
          <p:cNvPicPr preferRelativeResize="0"/>
          <p:nvPr/>
        </p:nvPicPr>
        <p:blipFill rotWithShape="1">
          <a:blip r:embed="rId7">
            <a:alphaModFix/>
          </a:blip>
          <a:srcRect b="0" l="0" r="0" t="0"/>
          <a:stretch/>
        </p:blipFill>
        <p:spPr>
          <a:xfrm>
            <a:off x="1716938" y="1589289"/>
            <a:ext cx="98882" cy="98882"/>
          </a:xfrm>
          <a:prstGeom prst="rect">
            <a:avLst/>
          </a:prstGeom>
          <a:noFill/>
          <a:ln>
            <a:noFill/>
          </a:ln>
        </p:spPr>
      </p:pic>
      <p:pic>
        <p:nvPicPr>
          <p:cNvPr id="125" name="Google Shape;125;g329da1e698f_0_2"/>
          <p:cNvPicPr preferRelativeResize="0"/>
          <p:nvPr/>
        </p:nvPicPr>
        <p:blipFill rotWithShape="1">
          <a:blip r:embed="rId6">
            <a:alphaModFix/>
          </a:blip>
          <a:srcRect b="0" l="0" r="0" t="0"/>
          <a:stretch/>
        </p:blipFill>
        <p:spPr>
          <a:xfrm>
            <a:off x="1716938" y="657598"/>
            <a:ext cx="98882" cy="98882"/>
          </a:xfrm>
          <a:prstGeom prst="rect">
            <a:avLst/>
          </a:prstGeom>
          <a:noFill/>
          <a:ln>
            <a:noFill/>
          </a:ln>
        </p:spPr>
      </p:pic>
      <p:pic>
        <p:nvPicPr>
          <p:cNvPr id="126" name="Google Shape;126;g329da1e698f_0_2"/>
          <p:cNvPicPr preferRelativeResize="0"/>
          <p:nvPr/>
        </p:nvPicPr>
        <p:blipFill rotWithShape="1">
          <a:blip r:embed="rId6">
            <a:alphaModFix/>
          </a:blip>
          <a:srcRect b="0" l="0" r="0" t="0"/>
          <a:stretch/>
        </p:blipFill>
        <p:spPr>
          <a:xfrm>
            <a:off x="1716938" y="976020"/>
            <a:ext cx="98882" cy="98882"/>
          </a:xfrm>
          <a:prstGeom prst="rect">
            <a:avLst/>
          </a:prstGeom>
          <a:noFill/>
          <a:ln>
            <a:noFill/>
          </a:ln>
        </p:spPr>
      </p:pic>
      <p:sp>
        <p:nvSpPr>
          <p:cNvPr id="127" name="Google Shape;127;g329da1e698f_0_2"/>
          <p:cNvSpPr txBox="1"/>
          <p:nvPr>
            <p:ph type="title"/>
          </p:nvPr>
        </p:nvSpPr>
        <p:spPr>
          <a:xfrm>
            <a:off x="3073575" y="277575"/>
            <a:ext cx="8646300" cy="858900"/>
          </a:xfrm>
          <a:prstGeom prst="rect">
            <a:avLst/>
          </a:prstGeom>
          <a:noFill/>
          <a:ln>
            <a:noFill/>
          </a:ln>
        </p:spPr>
        <p:txBody>
          <a:bodyPr anchorCtr="0" anchor="t" bIns="0" lIns="0" spcFirstLastPara="1" rIns="0" wrap="square" tIns="12050">
            <a:spAutoFit/>
          </a:bodyPr>
          <a:lstStyle/>
          <a:p>
            <a:pPr indent="0" lvl="0" marL="0" marR="5080" rtl="0" algn="ctr">
              <a:lnSpc>
                <a:spcPct val="109100"/>
              </a:lnSpc>
              <a:spcBef>
                <a:spcPts val="0"/>
              </a:spcBef>
              <a:spcAft>
                <a:spcPts val="0"/>
              </a:spcAft>
              <a:buSzPts val="1400"/>
              <a:buNone/>
            </a:pPr>
            <a:r>
              <a:rPr lang="en-US"/>
              <a:t>Poetry Foundation Grants</a:t>
            </a:r>
            <a:endParaRPr/>
          </a:p>
        </p:txBody>
      </p:sp>
      <p:sp>
        <p:nvSpPr>
          <p:cNvPr id="128" name="Google Shape;128;g329da1e698f_0_2"/>
          <p:cNvSpPr txBox="1"/>
          <p:nvPr/>
        </p:nvSpPr>
        <p:spPr>
          <a:xfrm>
            <a:off x="3091287" y="1614888"/>
            <a:ext cx="8610900" cy="3818400"/>
          </a:xfrm>
          <a:prstGeom prst="rect">
            <a:avLst/>
          </a:prstGeom>
          <a:noFill/>
          <a:ln>
            <a:noFill/>
          </a:ln>
        </p:spPr>
        <p:txBody>
          <a:bodyPr anchorCtr="0" anchor="t" bIns="0" lIns="0" spcFirstLastPara="1" rIns="0" wrap="square" tIns="12700">
            <a:spAutoFit/>
          </a:bodyPr>
          <a:lstStyle/>
          <a:p>
            <a:pPr indent="0" lvl="0" marL="12700" marR="5080" rtl="0" algn="l">
              <a:lnSpc>
                <a:spcPct val="114300"/>
              </a:lnSpc>
              <a:spcBef>
                <a:spcPts val="0"/>
              </a:spcBef>
              <a:spcAft>
                <a:spcPts val="0"/>
              </a:spcAft>
              <a:buClr>
                <a:srgbClr val="000000"/>
              </a:buClr>
              <a:buSzPts val="2150"/>
              <a:buFont typeface="Arial"/>
              <a:buNone/>
            </a:pPr>
            <a:r>
              <a:rPr b="0" i="0" lang="en-US" sz="2200" u="none" cap="none" strike="noStrike">
                <a:solidFill>
                  <a:schemeClr val="dk1"/>
                </a:solidFill>
                <a:latin typeface="Arial"/>
                <a:ea typeface="Arial"/>
                <a:cs typeface="Arial"/>
                <a:sym typeface="Arial"/>
              </a:rPr>
              <a:t>In December 2021, the Poetry Foundation launched its first-ever grantmaking strategy, </a:t>
            </a:r>
            <a:r>
              <a:rPr b="0" i="0" lang="en-US" sz="2200" u="sng" cap="none" strike="noStrike">
                <a:solidFill>
                  <a:schemeClr val="dk1"/>
                </a:solidFill>
                <a:latin typeface="Arial"/>
                <a:ea typeface="Arial"/>
                <a:cs typeface="Arial"/>
                <a:sym typeface="Arial"/>
                <a:hlinkClick r:id="rId8">
                  <a:extLst>
                    <a:ext uri="{A12FA001-AC4F-418D-AE19-62706E023703}">
                      <ahyp:hlinkClr val="tx"/>
                    </a:ext>
                  </a:extLst>
                </a:hlinkClick>
              </a:rPr>
              <a:t>a three-year, $9 million commitment</a:t>
            </a:r>
            <a:r>
              <a:rPr b="0" i="0" lang="en-US" sz="2200" cap="none" strike="noStrike">
                <a:solidFill>
                  <a:schemeClr val="dk1"/>
                </a:solidFill>
                <a:uFill>
                  <a:noFill/>
                </a:uFill>
                <a:latin typeface="Arial"/>
                <a:ea typeface="Arial"/>
                <a:cs typeface="Arial"/>
                <a:sym typeface="Arial"/>
                <a:hlinkClick r:id="rId9">
                  <a:extLst>
                    <a:ext uri="{A12FA001-AC4F-418D-AE19-62706E023703}">
                      <ahyp:hlinkClr val="tx"/>
                    </a:ext>
                  </a:extLst>
                </a:hlinkClick>
              </a:rPr>
              <a:t> to </a:t>
            </a:r>
            <a:r>
              <a:rPr b="0" i="0" lang="en-US" sz="2200" u="none" cap="none" strike="noStrike">
                <a:solidFill>
                  <a:schemeClr val="dk1"/>
                </a:solidFill>
                <a:latin typeface="Arial"/>
                <a:ea typeface="Arial"/>
                <a:cs typeface="Arial"/>
                <a:sym typeface="Arial"/>
              </a:rPr>
              <a:t>support nonprofit literary arts organizations to strengthen the field of poetry.</a:t>
            </a:r>
            <a:endParaRPr b="0" i="0" sz="2200" u="none" cap="none" strike="noStrike">
              <a:solidFill>
                <a:schemeClr val="dk1"/>
              </a:solidFill>
              <a:latin typeface="Arial"/>
              <a:ea typeface="Arial"/>
              <a:cs typeface="Arial"/>
              <a:sym typeface="Arial"/>
            </a:endParaRPr>
          </a:p>
          <a:p>
            <a:pPr indent="0" lvl="0" marL="12700" marR="5080" rtl="0" algn="l">
              <a:lnSpc>
                <a:spcPct val="114300"/>
              </a:lnSpc>
              <a:spcBef>
                <a:spcPts val="0"/>
              </a:spcBef>
              <a:spcAft>
                <a:spcPts val="0"/>
              </a:spcAft>
              <a:buClr>
                <a:srgbClr val="000000"/>
              </a:buClr>
              <a:buSzPts val="2150"/>
              <a:buFont typeface="Arial"/>
              <a:buNone/>
            </a:pPr>
            <a:r>
              <a:t/>
            </a:r>
            <a:endParaRPr b="0" i="0" sz="2200" u="none" cap="none" strike="noStrike">
              <a:solidFill>
                <a:schemeClr val="dk1"/>
              </a:solidFill>
              <a:latin typeface="Arial"/>
              <a:ea typeface="Arial"/>
              <a:cs typeface="Arial"/>
              <a:sym typeface="Arial"/>
            </a:endParaRPr>
          </a:p>
          <a:p>
            <a:pPr indent="0" lvl="0" marL="12700" marR="5080" rtl="0" algn="l">
              <a:lnSpc>
                <a:spcPct val="114300"/>
              </a:lnSpc>
              <a:spcBef>
                <a:spcPts val="0"/>
              </a:spcBef>
              <a:spcAft>
                <a:spcPts val="0"/>
              </a:spcAft>
              <a:buClr>
                <a:srgbClr val="000000"/>
              </a:buClr>
              <a:buSzPts val="2150"/>
              <a:buFont typeface="Arial"/>
              <a:buNone/>
            </a:pPr>
            <a:r>
              <a:rPr b="0" i="0" lang="en-US" sz="2200" u="none" cap="none" strike="noStrike">
                <a:solidFill>
                  <a:schemeClr val="dk1"/>
                </a:solidFill>
                <a:latin typeface="Arial"/>
                <a:ea typeface="Arial"/>
                <a:cs typeface="Arial"/>
                <a:sym typeface="Arial"/>
              </a:rPr>
              <a:t>Building on the success of the</a:t>
            </a:r>
            <a:r>
              <a:rPr lang="en-US" sz="2200">
                <a:solidFill>
                  <a:schemeClr val="dk1"/>
                </a:solidFill>
              </a:rPr>
              <a:t> initial</a:t>
            </a:r>
            <a:r>
              <a:rPr b="0" i="0" lang="en-US" sz="2200" u="none" cap="none" strike="noStrike">
                <a:solidFill>
                  <a:schemeClr val="dk1"/>
                </a:solidFill>
                <a:latin typeface="Arial"/>
                <a:ea typeface="Arial"/>
                <a:cs typeface="Arial"/>
                <a:sym typeface="Arial"/>
              </a:rPr>
              <a:t> three years of investing in the sector, the Poetry Foundation renewed its commitment to grantmaking for an additional three years with grants to be awarded in 2025, 2026, and 202</a:t>
            </a:r>
            <a:r>
              <a:rPr lang="en-US" sz="2200">
                <a:solidFill>
                  <a:schemeClr val="dk1"/>
                </a:solidFill>
              </a:rPr>
              <a:t>7</a:t>
            </a:r>
            <a:r>
              <a:rPr b="0" i="0" lang="en-US" sz="2200" u="none" cap="none" strike="noStrike">
                <a:solidFill>
                  <a:schemeClr val="dk1"/>
                </a:solidFill>
                <a:latin typeface="Arial"/>
                <a:ea typeface="Arial"/>
                <a:cs typeface="Arial"/>
                <a:sym typeface="Arial"/>
              </a:rPr>
              <a:t>. </a:t>
            </a:r>
            <a:endParaRPr b="0" i="0" sz="2200" u="none" cap="none" strike="noStrike">
              <a:solidFill>
                <a:schemeClr val="dk1"/>
              </a:solidFill>
              <a:latin typeface="Arial"/>
              <a:ea typeface="Arial"/>
              <a:cs typeface="Arial"/>
              <a:sym typeface="Arial"/>
            </a:endParaRPr>
          </a:p>
          <a:p>
            <a:pPr indent="0" lvl="0" marL="12700" marR="5080" rtl="0" algn="l">
              <a:lnSpc>
                <a:spcPct val="114300"/>
              </a:lnSpc>
              <a:spcBef>
                <a:spcPts val="0"/>
              </a:spcBef>
              <a:spcAft>
                <a:spcPts val="0"/>
              </a:spcAft>
              <a:buClr>
                <a:srgbClr val="000000"/>
              </a:buClr>
              <a:buSzPts val="2150"/>
              <a:buFont typeface="Arial"/>
              <a:buNone/>
            </a:pPr>
            <a:r>
              <a:t/>
            </a:r>
            <a:endParaRPr b="0" i="0" sz="2150" u="none" cap="none" strike="noStrike">
              <a:solidFill>
                <a:schemeClr val="dk1"/>
              </a:solidFill>
              <a:latin typeface="Arial"/>
              <a:ea typeface="Arial"/>
              <a:cs typeface="Arial"/>
              <a:sym typeface="Arial"/>
            </a:endParaRPr>
          </a:p>
          <a:p>
            <a:pPr indent="0" lvl="0" marL="12700" marR="5080" rtl="0" algn="l">
              <a:lnSpc>
                <a:spcPct val="114300"/>
              </a:lnSpc>
              <a:spcBef>
                <a:spcPts val="0"/>
              </a:spcBef>
              <a:spcAft>
                <a:spcPts val="0"/>
              </a:spcAft>
              <a:buClr>
                <a:srgbClr val="000000"/>
              </a:buClr>
              <a:buSzPts val="2150"/>
              <a:buFont typeface="Arial"/>
              <a:buNone/>
            </a:pPr>
            <a:r>
              <a:t/>
            </a:r>
            <a:endParaRPr b="0" i="0" sz="2150" u="none" cap="none" strike="noStrike">
              <a:solidFill>
                <a:schemeClr val="dk1"/>
              </a:solidFill>
              <a:latin typeface="Arial"/>
              <a:ea typeface="Arial"/>
              <a:cs typeface="Arial"/>
              <a:sym typeface="Arial"/>
            </a:endParaRPr>
          </a:p>
        </p:txBody>
      </p:sp>
      <p:sp>
        <p:nvSpPr>
          <p:cNvPr id="129" name="Google Shape;129;g329da1e698f_0_2"/>
          <p:cNvSpPr txBox="1"/>
          <p:nvPr>
            <p:ph idx="12" type="sldNum"/>
          </p:nvPr>
        </p:nvSpPr>
        <p:spPr>
          <a:xfrm>
            <a:off x="11474450" y="6378230"/>
            <a:ext cx="241200" cy="189300"/>
          </a:xfrm>
          <a:prstGeom prst="rect">
            <a:avLst/>
          </a:prstGeom>
          <a:noFill/>
          <a:ln>
            <a:noFill/>
          </a:ln>
        </p:spPr>
        <p:txBody>
          <a:bodyPr anchorCtr="0" anchor="t" bIns="0" lIns="0" spcFirstLastPara="1" rIns="0" wrap="square" tIns="4425">
            <a:spAutoFit/>
          </a:bodyPr>
          <a:lstStyle/>
          <a:p>
            <a:pPr indent="0" lvl="0" marL="38100" rtl="0" algn="l">
              <a:lnSpc>
                <a:spcPct val="100000"/>
              </a:lnSpc>
              <a:spcBef>
                <a:spcPts val="0"/>
              </a:spcBef>
              <a:spcAft>
                <a:spcPts val="0"/>
              </a:spcAft>
              <a:buSzPts val="1200"/>
              <a:buNone/>
            </a:pPr>
            <a:fld id="{00000000-1234-1234-1234-123412341234}" type="slidenum">
              <a:rPr lang="en-US"/>
              <a:t>‹#›</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sp>
        <p:nvSpPr>
          <p:cNvPr id="134" name="Google Shape;134;g3e8fdd3ec0e_0_5"/>
          <p:cNvSpPr txBox="1"/>
          <p:nvPr>
            <p:ph type="title"/>
          </p:nvPr>
        </p:nvSpPr>
        <p:spPr>
          <a:xfrm>
            <a:off x="2163126" y="299800"/>
            <a:ext cx="9426600" cy="8525100"/>
          </a:xfrm>
          <a:prstGeom prst="rect">
            <a:avLst/>
          </a:prstGeom>
          <a:noFill/>
          <a:ln>
            <a:noFill/>
          </a:ln>
        </p:spPr>
        <p:txBody>
          <a:bodyPr anchorCtr="0" anchor="t" bIns="0" lIns="0" spcFirstLastPara="1" rIns="0" wrap="square" tIns="12700">
            <a:spAutoFit/>
          </a:bodyPr>
          <a:lstStyle/>
          <a:p>
            <a:pPr indent="0" lvl="0" marL="0" rtl="0" algn="l">
              <a:lnSpc>
                <a:spcPct val="115000"/>
              </a:lnSpc>
              <a:spcBef>
                <a:spcPts val="1200"/>
              </a:spcBef>
              <a:spcAft>
                <a:spcPts val="0"/>
              </a:spcAft>
              <a:buSzPts val="1400"/>
              <a:buNone/>
            </a:pPr>
            <a:r>
              <a:rPr lang="en-US" sz="1900">
                <a:solidFill>
                  <a:schemeClr val="dk1"/>
                </a:solidFill>
                <a:highlight>
                  <a:srgbClr val="FFFF00"/>
                </a:highlight>
              </a:rPr>
              <a:t>General Operating Support (Apply by July 15)</a:t>
            </a:r>
            <a:endParaRPr sz="1900">
              <a:solidFill>
                <a:schemeClr val="dk1"/>
              </a:solidFill>
              <a:highlight>
                <a:srgbClr val="FFFF00"/>
              </a:highlight>
            </a:endParaRPr>
          </a:p>
          <a:p>
            <a:pPr indent="0" lvl="0" marL="0" rtl="0" algn="l">
              <a:lnSpc>
                <a:spcPct val="115000"/>
              </a:lnSpc>
              <a:spcBef>
                <a:spcPts val="1200"/>
              </a:spcBef>
              <a:spcAft>
                <a:spcPts val="0"/>
              </a:spcAft>
              <a:buSzPts val="1400"/>
              <a:buNone/>
            </a:pPr>
            <a:r>
              <a:rPr b="0" lang="en-US" sz="1900">
                <a:solidFill>
                  <a:schemeClr val="dk1"/>
                </a:solidFill>
                <a:highlight>
                  <a:srgbClr val="FFFF00"/>
                </a:highlight>
              </a:rPr>
              <a:t>Provides unrestricted funding to nonprofit poetry organizations, presses, publications, and select literary arts service and membership organizations. Funds support core operations, including staffing, facilities, technology, administration, fundraising, and organizational growth.</a:t>
            </a:r>
            <a:endParaRPr b="0" sz="1900">
              <a:solidFill>
                <a:schemeClr val="dk1"/>
              </a:solidFill>
              <a:highlight>
                <a:srgbClr val="FFFF00"/>
              </a:highlight>
            </a:endParaRPr>
          </a:p>
          <a:p>
            <a:pPr indent="0" lvl="0" marL="0" rtl="0" algn="l">
              <a:lnSpc>
                <a:spcPct val="115000"/>
              </a:lnSpc>
              <a:spcBef>
                <a:spcPts val="1200"/>
              </a:spcBef>
              <a:spcAft>
                <a:spcPts val="0"/>
              </a:spcAft>
              <a:buSzPts val="1400"/>
              <a:buNone/>
            </a:pPr>
            <a:r>
              <a:t/>
            </a:r>
            <a:endParaRPr b="0" sz="1900">
              <a:solidFill>
                <a:schemeClr val="dk1"/>
              </a:solidFill>
            </a:endParaRPr>
          </a:p>
          <a:p>
            <a:pPr indent="0" lvl="0" marL="0" rtl="0" algn="l">
              <a:lnSpc>
                <a:spcPct val="115000"/>
              </a:lnSpc>
              <a:spcBef>
                <a:spcPts val="1200"/>
              </a:spcBef>
              <a:spcAft>
                <a:spcPts val="0"/>
              </a:spcAft>
              <a:buSzPts val="1400"/>
              <a:buNone/>
            </a:pPr>
            <a:r>
              <a:rPr lang="en-US" sz="1900">
                <a:solidFill>
                  <a:schemeClr val="dk1"/>
                </a:solidFill>
              </a:rPr>
              <a:t>Sustainable Futures Grants (2025–2028)</a:t>
            </a:r>
            <a:endParaRPr sz="1900">
              <a:solidFill>
                <a:schemeClr val="dk1"/>
              </a:solidFill>
            </a:endParaRPr>
          </a:p>
          <a:p>
            <a:pPr indent="0" lvl="0" marL="0" rtl="0" algn="l">
              <a:lnSpc>
                <a:spcPct val="115000"/>
              </a:lnSpc>
              <a:spcBef>
                <a:spcPts val="1200"/>
              </a:spcBef>
              <a:spcAft>
                <a:spcPts val="0"/>
              </a:spcAft>
              <a:buSzPts val="1400"/>
              <a:buNone/>
            </a:pPr>
            <a:r>
              <a:rPr b="0" lang="en-US" sz="1900">
                <a:solidFill>
                  <a:schemeClr val="dk1"/>
                </a:solidFill>
              </a:rPr>
              <a:t>Provides multi-year operating support to an invited cohort of grantee-partners. The initiative strengthens organizational capacity, expands audiences for poetry, and advances long-term sustainability, with a focus on organizations led by and serving historically underrepresented poets.</a:t>
            </a:r>
            <a:endParaRPr b="0" sz="1900">
              <a:solidFill>
                <a:schemeClr val="dk1"/>
              </a:solidFill>
            </a:endParaRPr>
          </a:p>
          <a:p>
            <a:pPr indent="0" lvl="0" marL="0" rtl="0" algn="l">
              <a:lnSpc>
                <a:spcPct val="115000"/>
              </a:lnSpc>
              <a:spcBef>
                <a:spcPts val="1200"/>
              </a:spcBef>
              <a:spcAft>
                <a:spcPts val="0"/>
              </a:spcAft>
              <a:buSzPts val="1400"/>
              <a:buNone/>
            </a:pPr>
            <a:r>
              <a:t/>
            </a:r>
            <a:endParaRPr b="0" sz="1900">
              <a:solidFill>
                <a:schemeClr val="dk1"/>
              </a:solidFill>
            </a:endParaRPr>
          </a:p>
          <a:p>
            <a:pPr indent="0" lvl="0" marL="0" rtl="0" algn="l">
              <a:lnSpc>
                <a:spcPct val="115000"/>
              </a:lnSpc>
              <a:spcBef>
                <a:spcPts val="1200"/>
              </a:spcBef>
              <a:spcAft>
                <a:spcPts val="0"/>
              </a:spcAft>
              <a:buSzPts val="1400"/>
              <a:buNone/>
            </a:pPr>
            <a:r>
              <a:rPr lang="en-US" sz="1900">
                <a:solidFill>
                  <a:schemeClr val="dk1"/>
                </a:solidFill>
              </a:rPr>
              <a:t>Special Opportunities (Invite Only)</a:t>
            </a:r>
            <a:endParaRPr sz="1900">
              <a:solidFill>
                <a:schemeClr val="dk1"/>
              </a:solidFill>
            </a:endParaRPr>
          </a:p>
          <a:p>
            <a:pPr indent="0" lvl="0" marL="0" rtl="0" algn="l">
              <a:lnSpc>
                <a:spcPct val="115000"/>
              </a:lnSpc>
              <a:spcBef>
                <a:spcPts val="1200"/>
              </a:spcBef>
              <a:spcAft>
                <a:spcPts val="0"/>
              </a:spcAft>
              <a:buSzPts val="1400"/>
              <a:buNone/>
            </a:pPr>
            <a:r>
              <a:rPr b="0" lang="en-US" sz="1900">
                <a:solidFill>
                  <a:schemeClr val="dk1"/>
                </a:solidFill>
              </a:rPr>
              <a:t>Provides targeted support for select initiatives, including national poetry events, Midwest-based poetry programs, fellowships, residencies, laureateships, and collaborative funding efforts such as the Literary Arts Fund.</a:t>
            </a:r>
            <a:endParaRPr b="0" sz="1900">
              <a:solidFill>
                <a:schemeClr val="dk1"/>
              </a:solidFill>
            </a:endParaRPr>
          </a:p>
          <a:p>
            <a:pPr indent="0" lvl="0" marL="0" rtl="0" algn="l">
              <a:lnSpc>
                <a:spcPct val="115000"/>
              </a:lnSpc>
              <a:spcBef>
                <a:spcPts val="1200"/>
              </a:spcBef>
              <a:spcAft>
                <a:spcPts val="0"/>
              </a:spcAft>
              <a:buSzPts val="1400"/>
              <a:buNone/>
            </a:pPr>
            <a:r>
              <a:t/>
            </a:r>
            <a:endParaRPr sz="1600">
              <a:solidFill>
                <a:schemeClr val="dk1"/>
              </a:solidFill>
            </a:endParaRPr>
          </a:p>
          <a:p>
            <a:pPr indent="0" lvl="0" marL="0" rtl="0" algn="l">
              <a:lnSpc>
                <a:spcPct val="115000"/>
              </a:lnSpc>
              <a:spcBef>
                <a:spcPts val="1200"/>
              </a:spcBef>
              <a:spcAft>
                <a:spcPts val="0"/>
              </a:spcAft>
              <a:buSzPts val="1400"/>
              <a:buNone/>
            </a:pPr>
            <a:r>
              <a:t/>
            </a:r>
            <a:endParaRPr sz="1600">
              <a:solidFill>
                <a:schemeClr val="dk1"/>
              </a:solidFill>
            </a:endParaRPr>
          </a:p>
          <a:p>
            <a:pPr indent="0" lvl="0" marL="457200" rtl="0" algn="l">
              <a:lnSpc>
                <a:spcPct val="115000"/>
              </a:lnSpc>
              <a:spcBef>
                <a:spcPts val="1200"/>
              </a:spcBef>
              <a:spcAft>
                <a:spcPts val="0"/>
              </a:spcAft>
              <a:buSzPts val="1400"/>
              <a:buNone/>
            </a:pPr>
            <a:r>
              <a:t/>
            </a:r>
            <a:endParaRPr b="0" sz="1650">
              <a:solidFill>
                <a:schemeClr val="dk1"/>
              </a:solidFill>
              <a:latin typeface="Garamond"/>
              <a:ea typeface="Garamond"/>
              <a:cs typeface="Garamond"/>
              <a:sym typeface="Garamond"/>
            </a:endParaRPr>
          </a:p>
          <a:p>
            <a:pPr indent="0" lvl="0" marL="0" rtl="0" algn="l">
              <a:lnSpc>
                <a:spcPct val="123100"/>
              </a:lnSpc>
              <a:spcBef>
                <a:spcPts val="1300"/>
              </a:spcBef>
              <a:spcAft>
                <a:spcPts val="0"/>
              </a:spcAft>
              <a:buClr>
                <a:schemeClr val="dk1"/>
              </a:buClr>
              <a:buSzPts val="1100"/>
              <a:buFont typeface="Arial"/>
              <a:buNone/>
            </a:pPr>
            <a:r>
              <a:t/>
            </a:r>
            <a:endParaRPr b="0" sz="1650">
              <a:solidFill>
                <a:schemeClr val="dk1"/>
              </a:solidFill>
              <a:latin typeface="Garamond"/>
              <a:ea typeface="Garamond"/>
              <a:cs typeface="Garamond"/>
              <a:sym typeface="Garamond"/>
            </a:endParaRPr>
          </a:p>
          <a:p>
            <a:pPr indent="0" lvl="0" marL="12700" rtl="0" algn="l">
              <a:lnSpc>
                <a:spcPct val="100000"/>
              </a:lnSpc>
              <a:spcBef>
                <a:spcPts val="0"/>
              </a:spcBef>
              <a:spcAft>
                <a:spcPts val="0"/>
              </a:spcAft>
              <a:buSzPts val="1400"/>
              <a:buNone/>
            </a:pPr>
            <a:r>
              <a:t/>
            </a:r>
            <a:endParaRPr b="0" sz="1650">
              <a:solidFill>
                <a:schemeClr val="dk1"/>
              </a:solidFill>
              <a:latin typeface="Garamond"/>
              <a:ea typeface="Garamond"/>
              <a:cs typeface="Garamond"/>
              <a:sym typeface="Garamond"/>
            </a:endParaRPr>
          </a:p>
        </p:txBody>
      </p:sp>
      <p:sp>
        <p:nvSpPr>
          <p:cNvPr id="135" name="Google Shape;135;g3e8fdd3ec0e_0_5"/>
          <p:cNvSpPr txBox="1"/>
          <p:nvPr>
            <p:ph idx="12" type="sldNum"/>
          </p:nvPr>
        </p:nvSpPr>
        <p:spPr>
          <a:xfrm>
            <a:off x="11474450" y="6378230"/>
            <a:ext cx="241200" cy="189300"/>
          </a:xfrm>
          <a:prstGeom prst="rect">
            <a:avLst/>
          </a:prstGeom>
          <a:noFill/>
          <a:ln>
            <a:noFill/>
          </a:ln>
        </p:spPr>
        <p:txBody>
          <a:bodyPr anchorCtr="0" anchor="t" bIns="0" lIns="0" spcFirstLastPara="1" rIns="0" wrap="square" tIns="4425">
            <a:spAutoFit/>
          </a:bodyPr>
          <a:lstStyle/>
          <a:p>
            <a:pPr indent="0" lvl="0" marL="38100" rtl="0" algn="l">
              <a:lnSpc>
                <a:spcPct val="100000"/>
              </a:lnSpc>
              <a:spcBef>
                <a:spcPts val="0"/>
              </a:spcBef>
              <a:spcAft>
                <a:spcPts val="0"/>
              </a:spcAft>
              <a:buSzPts val="1200"/>
              <a:buNone/>
            </a:pPr>
            <a:fld id="{00000000-1234-1234-1234-123412341234}" type="slidenum">
              <a:rPr lang="en-US"/>
              <a:t>‹#›</a:t>
            </a:fld>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139" name="Shape 139"/>
        <p:cNvGrpSpPr/>
        <p:nvPr/>
      </p:nvGrpSpPr>
      <p:grpSpPr>
        <a:xfrm>
          <a:off x="0" y="0"/>
          <a:ext cx="0" cy="0"/>
          <a:chOff x="0" y="0"/>
          <a:chExt cx="0" cy="0"/>
        </a:xfrm>
      </p:grpSpPr>
      <p:grpSp>
        <p:nvGrpSpPr>
          <p:cNvPr id="140" name="Google Shape;140;g329da1e698f_0_32"/>
          <p:cNvGrpSpPr/>
          <p:nvPr/>
        </p:nvGrpSpPr>
        <p:grpSpPr>
          <a:xfrm>
            <a:off x="-5" y="0"/>
            <a:ext cx="10519197" cy="3754754"/>
            <a:chOff x="-5" y="0"/>
            <a:chExt cx="10519197" cy="3754754"/>
          </a:xfrm>
        </p:grpSpPr>
        <p:sp>
          <p:nvSpPr>
            <p:cNvPr id="141" name="Google Shape;141;g329da1e698f_0_32"/>
            <p:cNvSpPr/>
            <p:nvPr/>
          </p:nvSpPr>
          <p:spPr>
            <a:xfrm>
              <a:off x="1052" y="0"/>
              <a:ext cx="10518140" cy="3754754"/>
            </a:xfrm>
            <a:custGeom>
              <a:rect b="b" l="l" r="r" t="t"/>
              <a:pathLst>
                <a:path extrusionOk="0" h="3754754" w="10518140">
                  <a:moveTo>
                    <a:pt x="10518101" y="0"/>
                  </a:moveTo>
                  <a:lnTo>
                    <a:pt x="0" y="0"/>
                  </a:lnTo>
                  <a:lnTo>
                    <a:pt x="0" y="3754214"/>
                  </a:lnTo>
                  <a:lnTo>
                    <a:pt x="9215374" y="3754214"/>
                  </a:lnTo>
                  <a:lnTo>
                    <a:pt x="9263132" y="3753354"/>
                  </a:lnTo>
                  <a:lnTo>
                    <a:pt x="9310458" y="3750797"/>
                  </a:lnTo>
                  <a:lnTo>
                    <a:pt x="9357321" y="3746569"/>
                  </a:lnTo>
                  <a:lnTo>
                    <a:pt x="9403692" y="3740702"/>
                  </a:lnTo>
                  <a:lnTo>
                    <a:pt x="9449541" y="3733225"/>
                  </a:lnTo>
                  <a:lnTo>
                    <a:pt x="9494840" y="3724167"/>
                  </a:lnTo>
                  <a:lnTo>
                    <a:pt x="9539559" y="3713557"/>
                  </a:lnTo>
                  <a:lnTo>
                    <a:pt x="9583668" y="3701425"/>
                  </a:lnTo>
                  <a:lnTo>
                    <a:pt x="9627138" y="3687800"/>
                  </a:lnTo>
                  <a:lnTo>
                    <a:pt x="9669939" y="3672712"/>
                  </a:lnTo>
                  <a:lnTo>
                    <a:pt x="9712042" y="3656190"/>
                  </a:lnTo>
                  <a:lnTo>
                    <a:pt x="9753418" y="3638264"/>
                  </a:lnTo>
                  <a:lnTo>
                    <a:pt x="9794037" y="3618963"/>
                  </a:lnTo>
                  <a:lnTo>
                    <a:pt x="9833870" y="3598316"/>
                  </a:lnTo>
                  <a:lnTo>
                    <a:pt x="9872887" y="3576354"/>
                  </a:lnTo>
                  <a:lnTo>
                    <a:pt x="9911059" y="3553105"/>
                  </a:lnTo>
                  <a:lnTo>
                    <a:pt x="9948356" y="3528598"/>
                  </a:lnTo>
                  <a:lnTo>
                    <a:pt x="9984749" y="3502864"/>
                  </a:lnTo>
                  <a:lnTo>
                    <a:pt x="10020209" y="3475931"/>
                  </a:lnTo>
                  <a:lnTo>
                    <a:pt x="10054706" y="3447829"/>
                  </a:lnTo>
                  <a:lnTo>
                    <a:pt x="10088211" y="3418588"/>
                  </a:lnTo>
                  <a:lnTo>
                    <a:pt x="10120694" y="3388237"/>
                  </a:lnTo>
                  <a:lnTo>
                    <a:pt x="10152125" y="3356806"/>
                  </a:lnTo>
                  <a:lnTo>
                    <a:pt x="10182476" y="3324323"/>
                  </a:lnTo>
                  <a:lnTo>
                    <a:pt x="10211717" y="3290818"/>
                  </a:lnTo>
                  <a:lnTo>
                    <a:pt x="10239819" y="3256321"/>
                  </a:lnTo>
                  <a:lnTo>
                    <a:pt x="10266752" y="3220861"/>
                  </a:lnTo>
                  <a:lnTo>
                    <a:pt x="10292486" y="3184468"/>
                  </a:lnTo>
                  <a:lnTo>
                    <a:pt x="10316992" y="3147171"/>
                  </a:lnTo>
                  <a:lnTo>
                    <a:pt x="10340242" y="3108999"/>
                  </a:lnTo>
                  <a:lnTo>
                    <a:pt x="10362204" y="3069982"/>
                  </a:lnTo>
                  <a:lnTo>
                    <a:pt x="10382851" y="3030149"/>
                  </a:lnTo>
                  <a:lnTo>
                    <a:pt x="10402152" y="2989530"/>
                  </a:lnTo>
                  <a:lnTo>
                    <a:pt x="10420078" y="2948154"/>
                  </a:lnTo>
                  <a:lnTo>
                    <a:pt x="10436600" y="2906051"/>
                  </a:lnTo>
                  <a:lnTo>
                    <a:pt x="10451688" y="2863250"/>
                  </a:lnTo>
                  <a:lnTo>
                    <a:pt x="10465313" y="2819780"/>
                  </a:lnTo>
                  <a:lnTo>
                    <a:pt x="10477445" y="2775671"/>
                  </a:lnTo>
                  <a:lnTo>
                    <a:pt x="10488054" y="2730952"/>
                  </a:lnTo>
                  <a:lnTo>
                    <a:pt x="10497113" y="2685654"/>
                  </a:lnTo>
                  <a:lnTo>
                    <a:pt x="10504590" y="2639804"/>
                  </a:lnTo>
                  <a:lnTo>
                    <a:pt x="10510457" y="2593433"/>
                  </a:lnTo>
                  <a:lnTo>
                    <a:pt x="10514684" y="2546570"/>
                  </a:lnTo>
                  <a:lnTo>
                    <a:pt x="10517242" y="2499244"/>
                  </a:lnTo>
                  <a:lnTo>
                    <a:pt x="10518101" y="2451486"/>
                  </a:lnTo>
                  <a:lnTo>
                    <a:pt x="10518101" y="0"/>
                  </a:lnTo>
                  <a:close/>
                </a:path>
              </a:pathLst>
            </a:custGeom>
            <a:solidFill>
              <a:srgbClr val="D1D2D4"/>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42" name="Google Shape;142;g329da1e698f_0_32"/>
            <p:cNvSpPr/>
            <p:nvPr/>
          </p:nvSpPr>
          <p:spPr>
            <a:xfrm>
              <a:off x="-5" y="1245"/>
              <a:ext cx="10349865" cy="3618865"/>
            </a:xfrm>
            <a:custGeom>
              <a:rect b="b" l="l" r="r" t="t"/>
              <a:pathLst>
                <a:path extrusionOk="0" h="3618865" w="10349865">
                  <a:moveTo>
                    <a:pt x="10349496" y="0"/>
                  </a:moveTo>
                  <a:lnTo>
                    <a:pt x="0" y="0"/>
                  </a:lnTo>
                  <a:lnTo>
                    <a:pt x="0" y="3618331"/>
                  </a:lnTo>
                  <a:lnTo>
                    <a:pt x="9046768" y="3618331"/>
                  </a:lnTo>
                  <a:lnTo>
                    <a:pt x="9094527" y="3617472"/>
                  </a:lnTo>
                  <a:lnTo>
                    <a:pt x="9141852" y="3614914"/>
                  </a:lnTo>
                  <a:lnTo>
                    <a:pt x="9188715" y="3610687"/>
                  </a:lnTo>
                  <a:lnTo>
                    <a:pt x="9235087" y="3604820"/>
                  </a:lnTo>
                  <a:lnTo>
                    <a:pt x="9280936" y="3597343"/>
                  </a:lnTo>
                  <a:lnTo>
                    <a:pt x="9326235" y="3588284"/>
                  </a:lnTo>
                  <a:lnTo>
                    <a:pt x="9370954" y="3577674"/>
                  </a:lnTo>
                  <a:lnTo>
                    <a:pt x="9415063" y="3565542"/>
                  </a:lnTo>
                  <a:lnTo>
                    <a:pt x="9458532" y="3551918"/>
                  </a:lnTo>
                  <a:lnTo>
                    <a:pt x="9501334" y="3536830"/>
                  </a:lnTo>
                  <a:lnTo>
                    <a:pt x="9543437" y="3520308"/>
                  </a:lnTo>
                  <a:lnTo>
                    <a:pt x="9584813" y="3502382"/>
                  </a:lnTo>
                  <a:lnTo>
                    <a:pt x="9625432" y="3483081"/>
                  </a:lnTo>
                  <a:lnTo>
                    <a:pt x="9665265" y="3462434"/>
                  </a:lnTo>
                  <a:lnTo>
                    <a:pt x="9704282" y="3440471"/>
                  </a:lnTo>
                  <a:lnTo>
                    <a:pt x="9742454" y="3417222"/>
                  </a:lnTo>
                  <a:lnTo>
                    <a:pt x="9779751" y="3392716"/>
                  </a:lnTo>
                  <a:lnTo>
                    <a:pt x="9816144" y="3366981"/>
                  </a:lnTo>
                  <a:lnTo>
                    <a:pt x="9851604" y="3340049"/>
                  </a:lnTo>
                  <a:lnTo>
                    <a:pt x="9886101" y="3311947"/>
                  </a:lnTo>
                  <a:lnTo>
                    <a:pt x="9919605" y="3282706"/>
                  </a:lnTo>
                  <a:lnTo>
                    <a:pt x="9952088" y="3252355"/>
                  </a:lnTo>
                  <a:lnTo>
                    <a:pt x="9983520" y="3220923"/>
                  </a:lnTo>
                  <a:lnTo>
                    <a:pt x="10013871" y="3188440"/>
                  </a:lnTo>
                  <a:lnTo>
                    <a:pt x="10043112" y="3154936"/>
                  </a:lnTo>
                  <a:lnTo>
                    <a:pt x="10071214" y="3120439"/>
                  </a:lnTo>
                  <a:lnTo>
                    <a:pt x="10098146" y="3084979"/>
                  </a:lnTo>
                  <a:lnTo>
                    <a:pt x="10123881" y="3048586"/>
                  </a:lnTo>
                  <a:lnTo>
                    <a:pt x="10148387" y="3011288"/>
                  </a:lnTo>
                  <a:lnTo>
                    <a:pt x="10171636" y="2973117"/>
                  </a:lnTo>
                  <a:lnTo>
                    <a:pt x="10193599" y="2934100"/>
                  </a:lnTo>
                  <a:lnTo>
                    <a:pt x="10214246" y="2894267"/>
                  </a:lnTo>
                  <a:lnTo>
                    <a:pt x="10233547" y="2853648"/>
                  </a:lnTo>
                  <a:lnTo>
                    <a:pt x="10251473" y="2812272"/>
                  </a:lnTo>
                  <a:lnTo>
                    <a:pt x="10267995" y="2770169"/>
                  </a:lnTo>
                  <a:lnTo>
                    <a:pt x="10283083" y="2727367"/>
                  </a:lnTo>
                  <a:lnTo>
                    <a:pt x="10296707" y="2683898"/>
                  </a:lnTo>
                  <a:lnTo>
                    <a:pt x="10308839" y="2639789"/>
                  </a:lnTo>
                  <a:lnTo>
                    <a:pt x="10319449" y="2595070"/>
                  </a:lnTo>
                  <a:lnTo>
                    <a:pt x="10328508" y="2549771"/>
                  </a:lnTo>
                  <a:lnTo>
                    <a:pt x="10335985" y="2503921"/>
                  </a:lnTo>
                  <a:lnTo>
                    <a:pt x="10341852" y="2457550"/>
                  </a:lnTo>
                  <a:lnTo>
                    <a:pt x="10346079" y="2410687"/>
                  </a:lnTo>
                  <a:lnTo>
                    <a:pt x="10348637" y="2363362"/>
                  </a:lnTo>
                  <a:lnTo>
                    <a:pt x="10349496" y="2315603"/>
                  </a:lnTo>
                  <a:lnTo>
                    <a:pt x="10349496" y="0"/>
                  </a:lnTo>
                  <a:close/>
                </a:path>
              </a:pathLst>
            </a:custGeom>
            <a:solidFill>
              <a:srgbClr val="ED1C24"/>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grpSp>
      <p:pic>
        <p:nvPicPr>
          <p:cNvPr id="143" name="Google Shape;143;g329da1e698f_0_32"/>
          <p:cNvPicPr preferRelativeResize="0"/>
          <p:nvPr/>
        </p:nvPicPr>
        <p:blipFill rotWithShape="1">
          <a:blip r:embed="rId3">
            <a:alphaModFix/>
          </a:blip>
          <a:srcRect b="0" l="0" r="0" t="0"/>
          <a:stretch/>
        </p:blipFill>
        <p:spPr>
          <a:xfrm>
            <a:off x="385080" y="6197317"/>
            <a:ext cx="573574" cy="322535"/>
          </a:xfrm>
          <a:prstGeom prst="rect">
            <a:avLst/>
          </a:prstGeom>
          <a:noFill/>
          <a:ln>
            <a:noFill/>
          </a:ln>
        </p:spPr>
      </p:pic>
      <p:pic>
        <p:nvPicPr>
          <p:cNvPr id="144" name="Google Shape;144;g329da1e698f_0_32"/>
          <p:cNvPicPr preferRelativeResize="0"/>
          <p:nvPr/>
        </p:nvPicPr>
        <p:blipFill rotWithShape="1">
          <a:blip r:embed="rId4">
            <a:alphaModFix/>
          </a:blip>
          <a:srcRect b="0" l="0" r="0" t="0"/>
          <a:stretch/>
        </p:blipFill>
        <p:spPr>
          <a:xfrm>
            <a:off x="11284432" y="1270867"/>
            <a:ext cx="98882" cy="98882"/>
          </a:xfrm>
          <a:prstGeom prst="rect">
            <a:avLst/>
          </a:prstGeom>
          <a:noFill/>
          <a:ln>
            <a:noFill/>
          </a:ln>
        </p:spPr>
      </p:pic>
      <p:pic>
        <p:nvPicPr>
          <p:cNvPr id="145" name="Google Shape;145;g329da1e698f_0_32"/>
          <p:cNvPicPr preferRelativeResize="0"/>
          <p:nvPr/>
        </p:nvPicPr>
        <p:blipFill rotWithShape="1">
          <a:blip r:embed="rId5">
            <a:alphaModFix/>
          </a:blip>
          <a:srcRect b="0" l="0" r="0" t="0"/>
          <a:stretch/>
        </p:blipFill>
        <p:spPr>
          <a:xfrm>
            <a:off x="11284432" y="1589289"/>
            <a:ext cx="98882" cy="98882"/>
          </a:xfrm>
          <a:prstGeom prst="rect">
            <a:avLst/>
          </a:prstGeom>
          <a:noFill/>
          <a:ln>
            <a:noFill/>
          </a:ln>
        </p:spPr>
      </p:pic>
      <p:pic>
        <p:nvPicPr>
          <p:cNvPr id="146" name="Google Shape;146;g329da1e698f_0_32"/>
          <p:cNvPicPr preferRelativeResize="0"/>
          <p:nvPr/>
        </p:nvPicPr>
        <p:blipFill rotWithShape="1">
          <a:blip r:embed="rId4">
            <a:alphaModFix/>
          </a:blip>
          <a:srcRect b="0" l="0" r="0" t="0"/>
          <a:stretch/>
        </p:blipFill>
        <p:spPr>
          <a:xfrm>
            <a:off x="11063884" y="1270867"/>
            <a:ext cx="98882" cy="98882"/>
          </a:xfrm>
          <a:prstGeom prst="rect">
            <a:avLst/>
          </a:prstGeom>
          <a:noFill/>
          <a:ln>
            <a:noFill/>
          </a:ln>
        </p:spPr>
      </p:pic>
      <p:pic>
        <p:nvPicPr>
          <p:cNvPr id="147" name="Google Shape;147;g329da1e698f_0_32"/>
          <p:cNvPicPr preferRelativeResize="0"/>
          <p:nvPr/>
        </p:nvPicPr>
        <p:blipFill rotWithShape="1">
          <a:blip r:embed="rId5">
            <a:alphaModFix/>
          </a:blip>
          <a:srcRect b="0" l="0" r="0" t="0"/>
          <a:stretch/>
        </p:blipFill>
        <p:spPr>
          <a:xfrm>
            <a:off x="11063884" y="1589289"/>
            <a:ext cx="98882" cy="98882"/>
          </a:xfrm>
          <a:prstGeom prst="rect">
            <a:avLst/>
          </a:prstGeom>
          <a:noFill/>
          <a:ln>
            <a:noFill/>
          </a:ln>
        </p:spPr>
      </p:pic>
      <p:pic>
        <p:nvPicPr>
          <p:cNvPr id="148" name="Google Shape;148;g329da1e698f_0_32"/>
          <p:cNvPicPr preferRelativeResize="0"/>
          <p:nvPr/>
        </p:nvPicPr>
        <p:blipFill rotWithShape="1">
          <a:blip r:embed="rId4">
            <a:alphaModFix/>
          </a:blip>
          <a:srcRect b="0" l="0" r="0" t="0"/>
          <a:stretch/>
        </p:blipFill>
        <p:spPr>
          <a:xfrm>
            <a:off x="10843337" y="1270867"/>
            <a:ext cx="98882" cy="98882"/>
          </a:xfrm>
          <a:prstGeom prst="rect">
            <a:avLst/>
          </a:prstGeom>
          <a:noFill/>
          <a:ln>
            <a:noFill/>
          </a:ln>
        </p:spPr>
      </p:pic>
      <p:pic>
        <p:nvPicPr>
          <p:cNvPr id="149" name="Google Shape;149;g329da1e698f_0_32"/>
          <p:cNvPicPr preferRelativeResize="0"/>
          <p:nvPr/>
        </p:nvPicPr>
        <p:blipFill rotWithShape="1">
          <a:blip r:embed="rId5">
            <a:alphaModFix/>
          </a:blip>
          <a:srcRect b="0" l="0" r="0" t="0"/>
          <a:stretch/>
        </p:blipFill>
        <p:spPr>
          <a:xfrm>
            <a:off x="10843337" y="1589289"/>
            <a:ext cx="98882" cy="98882"/>
          </a:xfrm>
          <a:prstGeom prst="rect">
            <a:avLst/>
          </a:prstGeom>
          <a:noFill/>
          <a:ln>
            <a:noFill/>
          </a:ln>
        </p:spPr>
      </p:pic>
      <p:pic>
        <p:nvPicPr>
          <p:cNvPr id="150" name="Google Shape;150;g329da1e698f_0_32"/>
          <p:cNvPicPr preferRelativeResize="0"/>
          <p:nvPr/>
        </p:nvPicPr>
        <p:blipFill rotWithShape="1">
          <a:blip r:embed="rId6">
            <a:alphaModFix/>
          </a:blip>
          <a:srcRect b="0" l="0" r="0" t="0"/>
          <a:stretch/>
        </p:blipFill>
        <p:spPr>
          <a:xfrm>
            <a:off x="11485572" y="1270867"/>
            <a:ext cx="98882" cy="98882"/>
          </a:xfrm>
          <a:prstGeom prst="rect">
            <a:avLst/>
          </a:prstGeom>
          <a:noFill/>
          <a:ln>
            <a:noFill/>
          </a:ln>
        </p:spPr>
      </p:pic>
      <p:pic>
        <p:nvPicPr>
          <p:cNvPr id="151" name="Google Shape;151;g329da1e698f_0_32"/>
          <p:cNvPicPr preferRelativeResize="0"/>
          <p:nvPr/>
        </p:nvPicPr>
        <p:blipFill rotWithShape="1">
          <a:blip r:embed="rId7">
            <a:alphaModFix/>
          </a:blip>
          <a:srcRect b="0" l="0" r="0" t="0"/>
          <a:stretch/>
        </p:blipFill>
        <p:spPr>
          <a:xfrm>
            <a:off x="11485572" y="1589289"/>
            <a:ext cx="98882" cy="98882"/>
          </a:xfrm>
          <a:prstGeom prst="rect">
            <a:avLst/>
          </a:prstGeom>
          <a:noFill/>
          <a:ln>
            <a:noFill/>
          </a:ln>
        </p:spPr>
      </p:pic>
      <p:pic>
        <p:nvPicPr>
          <p:cNvPr id="152" name="Google Shape;152;g329da1e698f_0_32"/>
          <p:cNvPicPr preferRelativeResize="0"/>
          <p:nvPr/>
        </p:nvPicPr>
        <p:blipFill rotWithShape="1">
          <a:blip r:embed="rId4">
            <a:alphaModFix/>
          </a:blip>
          <a:srcRect b="0" l="0" r="0" t="0"/>
          <a:stretch/>
        </p:blipFill>
        <p:spPr>
          <a:xfrm>
            <a:off x="11284432" y="657598"/>
            <a:ext cx="98882" cy="98882"/>
          </a:xfrm>
          <a:prstGeom prst="rect">
            <a:avLst/>
          </a:prstGeom>
          <a:noFill/>
          <a:ln>
            <a:noFill/>
          </a:ln>
        </p:spPr>
      </p:pic>
      <p:pic>
        <p:nvPicPr>
          <p:cNvPr id="153" name="Google Shape;153;g329da1e698f_0_32"/>
          <p:cNvPicPr preferRelativeResize="0"/>
          <p:nvPr/>
        </p:nvPicPr>
        <p:blipFill rotWithShape="1">
          <a:blip r:embed="rId4">
            <a:alphaModFix/>
          </a:blip>
          <a:srcRect b="0" l="0" r="0" t="0"/>
          <a:stretch/>
        </p:blipFill>
        <p:spPr>
          <a:xfrm>
            <a:off x="11284432" y="976020"/>
            <a:ext cx="98882" cy="98882"/>
          </a:xfrm>
          <a:prstGeom prst="rect">
            <a:avLst/>
          </a:prstGeom>
          <a:noFill/>
          <a:ln>
            <a:noFill/>
          </a:ln>
        </p:spPr>
      </p:pic>
      <p:pic>
        <p:nvPicPr>
          <p:cNvPr id="154" name="Google Shape;154;g329da1e698f_0_32"/>
          <p:cNvPicPr preferRelativeResize="0"/>
          <p:nvPr/>
        </p:nvPicPr>
        <p:blipFill rotWithShape="1">
          <a:blip r:embed="rId4">
            <a:alphaModFix/>
          </a:blip>
          <a:srcRect b="0" l="0" r="0" t="0"/>
          <a:stretch/>
        </p:blipFill>
        <p:spPr>
          <a:xfrm>
            <a:off x="11063884" y="657598"/>
            <a:ext cx="98882" cy="98882"/>
          </a:xfrm>
          <a:prstGeom prst="rect">
            <a:avLst/>
          </a:prstGeom>
          <a:noFill/>
          <a:ln>
            <a:noFill/>
          </a:ln>
        </p:spPr>
      </p:pic>
      <p:pic>
        <p:nvPicPr>
          <p:cNvPr id="155" name="Google Shape;155;g329da1e698f_0_32"/>
          <p:cNvPicPr preferRelativeResize="0"/>
          <p:nvPr/>
        </p:nvPicPr>
        <p:blipFill rotWithShape="1">
          <a:blip r:embed="rId4">
            <a:alphaModFix/>
          </a:blip>
          <a:srcRect b="0" l="0" r="0" t="0"/>
          <a:stretch/>
        </p:blipFill>
        <p:spPr>
          <a:xfrm>
            <a:off x="11063884" y="976020"/>
            <a:ext cx="98882" cy="98882"/>
          </a:xfrm>
          <a:prstGeom prst="rect">
            <a:avLst/>
          </a:prstGeom>
          <a:noFill/>
          <a:ln>
            <a:noFill/>
          </a:ln>
        </p:spPr>
      </p:pic>
      <p:pic>
        <p:nvPicPr>
          <p:cNvPr id="156" name="Google Shape;156;g329da1e698f_0_32"/>
          <p:cNvPicPr preferRelativeResize="0"/>
          <p:nvPr/>
        </p:nvPicPr>
        <p:blipFill rotWithShape="1">
          <a:blip r:embed="rId4">
            <a:alphaModFix/>
          </a:blip>
          <a:srcRect b="0" l="0" r="0" t="0"/>
          <a:stretch/>
        </p:blipFill>
        <p:spPr>
          <a:xfrm>
            <a:off x="10843337" y="657598"/>
            <a:ext cx="98882" cy="98882"/>
          </a:xfrm>
          <a:prstGeom prst="rect">
            <a:avLst/>
          </a:prstGeom>
          <a:noFill/>
          <a:ln>
            <a:noFill/>
          </a:ln>
        </p:spPr>
      </p:pic>
      <p:pic>
        <p:nvPicPr>
          <p:cNvPr id="157" name="Google Shape;157;g329da1e698f_0_32"/>
          <p:cNvPicPr preferRelativeResize="0"/>
          <p:nvPr/>
        </p:nvPicPr>
        <p:blipFill rotWithShape="1">
          <a:blip r:embed="rId4">
            <a:alphaModFix/>
          </a:blip>
          <a:srcRect b="0" l="0" r="0" t="0"/>
          <a:stretch/>
        </p:blipFill>
        <p:spPr>
          <a:xfrm>
            <a:off x="10843337" y="976020"/>
            <a:ext cx="98882" cy="98882"/>
          </a:xfrm>
          <a:prstGeom prst="rect">
            <a:avLst/>
          </a:prstGeom>
          <a:noFill/>
          <a:ln>
            <a:noFill/>
          </a:ln>
        </p:spPr>
      </p:pic>
      <p:pic>
        <p:nvPicPr>
          <p:cNvPr id="158" name="Google Shape;158;g329da1e698f_0_32"/>
          <p:cNvPicPr preferRelativeResize="0"/>
          <p:nvPr/>
        </p:nvPicPr>
        <p:blipFill rotWithShape="1">
          <a:blip r:embed="rId6">
            <a:alphaModFix/>
          </a:blip>
          <a:srcRect b="0" l="0" r="0" t="0"/>
          <a:stretch/>
        </p:blipFill>
        <p:spPr>
          <a:xfrm>
            <a:off x="11485572" y="657598"/>
            <a:ext cx="98882" cy="98882"/>
          </a:xfrm>
          <a:prstGeom prst="rect">
            <a:avLst/>
          </a:prstGeom>
          <a:noFill/>
          <a:ln>
            <a:noFill/>
          </a:ln>
        </p:spPr>
      </p:pic>
      <p:pic>
        <p:nvPicPr>
          <p:cNvPr id="159" name="Google Shape;159;g329da1e698f_0_32"/>
          <p:cNvPicPr preferRelativeResize="0"/>
          <p:nvPr/>
        </p:nvPicPr>
        <p:blipFill rotWithShape="1">
          <a:blip r:embed="rId6">
            <a:alphaModFix/>
          </a:blip>
          <a:srcRect b="0" l="0" r="0" t="0"/>
          <a:stretch/>
        </p:blipFill>
        <p:spPr>
          <a:xfrm>
            <a:off x="11485572" y="976020"/>
            <a:ext cx="98882" cy="98882"/>
          </a:xfrm>
          <a:prstGeom prst="rect">
            <a:avLst/>
          </a:prstGeom>
          <a:noFill/>
          <a:ln>
            <a:noFill/>
          </a:ln>
        </p:spPr>
      </p:pic>
      <p:pic>
        <p:nvPicPr>
          <p:cNvPr id="160" name="Google Shape;160;g329da1e698f_0_32"/>
          <p:cNvPicPr preferRelativeResize="0"/>
          <p:nvPr/>
        </p:nvPicPr>
        <p:blipFill rotWithShape="1">
          <a:blip r:embed="rId4">
            <a:alphaModFix/>
          </a:blip>
          <a:srcRect b="0" l="0" r="0" t="0"/>
          <a:stretch/>
        </p:blipFill>
        <p:spPr>
          <a:xfrm>
            <a:off x="11689477" y="1270867"/>
            <a:ext cx="98882" cy="98882"/>
          </a:xfrm>
          <a:prstGeom prst="rect">
            <a:avLst/>
          </a:prstGeom>
          <a:noFill/>
          <a:ln>
            <a:noFill/>
          </a:ln>
        </p:spPr>
      </p:pic>
      <p:pic>
        <p:nvPicPr>
          <p:cNvPr id="161" name="Google Shape;161;g329da1e698f_0_32"/>
          <p:cNvPicPr preferRelativeResize="0"/>
          <p:nvPr/>
        </p:nvPicPr>
        <p:blipFill rotWithShape="1">
          <a:blip r:embed="rId5">
            <a:alphaModFix/>
          </a:blip>
          <a:srcRect b="0" l="0" r="0" t="0"/>
          <a:stretch/>
        </p:blipFill>
        <p:spPr>
          <a:xfrm>
            <a:off x="11689477" y="1589289"/>
            <a:ext cx="98882" cy="98882"/>
          </a:xfrm>
          <a:prstGeom prst="rect">
            <a:avLst/>
          </a:prstGeom>
          <a:noFill/>
          <a:ln>
            <a:noFill/>
          </a:ln>
        </p:spPr>
      </p:pic>
      <p:pic>
        <p:nvPicPr>
          <p:cNvPr id="162" name="Google Shape;162;g329da1e698f_0_32"/>
          <p:cNvPicPr preferRelativeResize="0"/>
          <p:nvPr/>
        </p:nvPicPr>
        <p:blipFill rotWithShape="1">
          <a:blip r:embed="rId4">
            <a:alphaModFix/>
          </a:blip>
          <a:srcRect b="0" l="0" r="0" t="0"/>
          <a:stretch/>
        </p:blipFill>
        <p:spPr>
          <a:xfrm>
            <a:off x="11689477" y="657598"/>
            <a:ext cx="98882" cy="98882"/>
          </a:xfrm>
          <a:prstGeom prst="rect">
            <a:avLst/>
          </a:prstGeom>
          <a:noFill/>
          <a:ln>
            <a:noFill/>
          </a:ln>
        </p:spPr>
      </p:pic>
      <p:pic>
        <p:nvPicPr>
          <p:cNvPr id="163" name="Google Shape;163;g329da1e698f_0_32"/>
          <p:cNvPicPr preferRelativeResize="0"/>
          <p:nvPr/>
        </p:nvPicPr>
        <p:blipFill rotWithShape="1">
          <a:blip r:embed="rId4">
            <a:alphaModFix/>
          </a:blip>
          <a:srcRect b="0" l="0" r="0" t="0"/>
          <a:stretch/>
        </p:blipFill>
        <p:spPr>
          <a:xfrm>
            <a:off x="11689477" y="976020"/>
            <a:ext cx="98882" cy="98882"/>
          </a:xfrm>
          <a:prstGeom prst="rect">
            <a:avLst/>
          </a:prstGeom>
          <a:noFill/>
          <a:ln>
            <a:noFill/>
          </a:ln>
        </p:spPr>
      </p:pic>
      <p:sp>
        <p:nvSpPr>
          <p:cNvPr id="164" name="Google Shape;164;g329da1e698f_0_32"/>
          <p:cNvSpPr txBox="1"/>
          <p:nvPr/>
        </p:nvSpPr>
        <p:spPr>
          <a:xfrm>
            <a:off x="884473" y="2669195"/>
            <a:ext cx="3115800" cy="382200"/>
          </a:xfrm>
          <a:prstGeom prst="rect">
            <a:avLst/>
          </a:prstGeom>
          <a:noFill/>
          <a:ln>
            <a:noFill/>
          </a:ln>
        </p:spPr>
        <p:txBody>
          <a:bodyPr anchorCtr="0" anchor="t" bIns="0" lIns="0" spcFirstLastPara="1" rIns="0" wrap="square" tIns="12700">
            <a:spAutoFit/>
          </a:bodyPr>
          <a:lstStyle/>
          <a:p>
            <a:pPr indent="0" lvl="0" marL="12700" marR="0" rtl="0" algn="l">
              <a:lnSpc>
                <a:spcPct val="100000"/>
              </a:lnSpc>
              <a:spcBef>
                <a:spcPts val="0"/>
              </a:spcBef>
              <a:spcAft>
                <a:spcPts val="0"/>
              </a:spcAft>
              <a:buClr>
                <a:srgbClr val="000000"/>
              </a:buClr>
              <a:buSzPts val="2400"/>
              <a:buFont typeface="Arial"/>
              <a:buNone/>
            </a:pPr>
            <a:r>
              <a:rPr b="0" i="0" lang="en-US" sz="2400" u="none" cap="none" strike="noStrike">
                <a:solidFill>
                  <a:srgbClr val="FFFFFF"/>
                </a:solidFill>
                <a:latin typeface="Arial"/>
                <a:ea typeface="Arial"/>
                <a:cs typeface="Arial"/>
                <a:sym typeface="Arial"/>
              </a:rPr>
              <a:t>Open Application</a:t>
            </a:r>
            <a:endParaRPr b="0" i="0" sz="2400" u="none" cap="none" strike="noStrike">
              <a:solidFill>
                <a:schemeClr val="dk1"/>
              </a:solidFill>
              <a:latin typeface="Arial"/>
              <a:ea typeface="Arial"/>
              <a:cs typeface="Arial"/>
              <a:sym typeface="Arial"/>
            </a:endParaRPr>
          </a:p>
        </p:txBody>
      </p:sp>
      <p:sp>
        <p:nvSpPr>
          <p:cNvPr id="165" name="Google Shape;165;g329da1e698f_0_32"/>
          <p:cNvSpPr txBox="1"/>
          <p:nvPr>
            <p:ph type="title"/>
          </p:nvPr>
        </p:nvSpPr>
        <p:spPr>
          <a:xfrm>
            <a:off x="884473" y="523951"/>
            <a:ext cx="7825200" cy="1782300"/>
          </a:xfrm>
          <a:prstGeom prst="rect">
            <a:avLst/>
          </a:prstGeom>
          <a:noFill/>
          <a:ln>
            <a:noFill/>
          </a:ln>
        </p:spPr>
        <p:txBody>
          <a:bodyPr anchorCtr="0" anchor="t" bIns="0" lIns="0" spcFirstLastPara="1" rIns="0" wrap="square" tIns="12050">
            <a:spAutoFit/>
          </a:bodyPr>
          <a:lstStyle/>
          <a:p>
            <a:pPr indent="0" lvl="0" marL="12700" marR="5080" rtl="0" algn="l">
              <a:lnSpc>
                <a:spcPct val="109100"/>
              </a:lnSpc>
              <a:spcBef>
                <a:spcPts val="0"/>
              </a:spcBef>
              <a:spcAft>
                <a:spcPts val="0"/>
              </a:spcAft>
              <a:buSzPts val="1400"/>
              <a:buNone/>
            </a:pPr>
            <a:r>
              <a:rPr lang="en-US">
                <a:solidFill>
                  <a:srgbClr val="FFFFFF"/>
                </a:solidFill>
              </a:rPr>
              <a:t>GENERAL OPERATING SUPPORT GRANTS</a:t>
            </a:r>
            <a:endParaRPr/>
          </a:p>
        </p:txBody>
      </p:sp>
      <p:sp>
        <p:nvSpPr>
          <p:cNvPr id="166" name="Google Shape;166;g329da1e698f_0_32"/>
          <p:cNvSpPr/>
          <p:nvPr/>
        </p:nvSpPr>
        <p:spPr>
          <a:xfrm>
            <a:off x="3516732" y="2926122"/>
            <a:ext cx="1294129" cy="20955"/>
          </a:xfrm>
          <a:custGeom>
            <a:rect b="b" l="l" r="r" t="t"/>
            <a:pathLst>
              <a:path extrusionOk="0" h="20955" w="1294129">
                <a:moveTo>
                  <a:pt x="1288935" y="0"/>
                </a:moveTo>
                <a:lnTo>
                  <a:pt x="10261" y="0"/>
                </a:lnTo>
                <a:lnTo>
                  <a:pt x="4597" y="0"/>
                </a:lnTo>
                <a:lnTo>
                  <a:pt x="0" y="4597"/>
                </a:lnTo>
                <a:lnTo>
                  <a:pt x="0" y="15938"/>
                </a:lnTo>
                <a:lnTo>
                  <a:pt x="4597" y="20535"/>
                </a:lnTo>
                <a:lnTo>
                  <a:pt x="1288935" y="20535"/>
                </a:lnTo>
                <a:lnTo>
                  <a:pt x="1293533" y="15938"/>
                </a:lnTo>
                <a:lnTo>
                  <a:pt x="1293533" y="4597"/>
                </a:lnTo>
                <a:lnTo>
                  <a:pt x="1288935" y="0"/>
                </a:lnTo>
                <a:close/>
              </a:path>
            </a:pathLst>
          </a:custGeom>
          <a:solidFill>
            <a:srgbClr val="FFFFFF"/>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67" name="Google Shape;167;g329da1e698f_0_32"/>
          <p:cNvSpPr txBox="1"/>
          <p:nvPr/>
        </p:nvSpPr>
        <p:spPr>
          <a:xfrm>
            <a:off x="1131275" y="3886713"/>
            <a:ext cx="9589800" cy="2315700"/>
          </a:xfrm>
          <a:prstGeom prst="rect">
            <a:avLst/>
          </a:prstGeom>
          <a:noFill/>
          <a:ln>
            <a:noFill/>
          </a:ln>
        </p:spPr>
        <p:txBody>
          <a:bodyPr anchorCtr="0" anchor="t" bIns="0" lIns="0" spcFirstLastPara="1" rIns="0" wrap="square" tIns="12700">
            <a:spAutoFit/>
          </a:bodyPr>
          <a:lstStyle/>
          <a:p>
            <a:pPr indent="-368300" lvl="0" marL="457200" marR="5080" rtl="0" algn="l">
              <a:lnSpc>
                <a:spcPct val="114199"/>
              </a:lnSpc>
              <a:spcBef>
                <a:spcPts val="0"/>
              </a:spcBef>
              <a:spcAft>
                <a:spcPts val="0"/>
              </a:spcAft>
              <a:buClr>
                <a:schemeClr val="dk1"/>
              </a:buClr>
              <a:buSzPts val="2200"/>
              <a:buChar char="●"/>
            </a:pPr>
            <a:r>
              <a:rPr lang="en-US" sz="2200">
                <a:solidFill>
                  <a:schemeClr val="dk1"/>
                </a:solidFill>
              </a:rPr>
              <a:t>These grants provide flexible resources that enable nonprofit poetry organizations and publishers to focus on their missions and sustain their vital work in the literary arts.</a:t>
            </a:r>
            <a:endParaRPr sz="2200">
              <a:solidFill>
                <a:schemeClr val="dk1"/>
              </a:solidFill>
            </a:endParaRPr>
          </a:p>
          <a:p>
            <a:pPr indent="-368300" lvl="0" marL="457200" marR="5080" rtl="0" algn="l">
              <a:lnSpc>
                <a:spcPct val="114199"/>
              </a:lnSpc>
              <a:spcBef>
                <a:spcPts val="0"/>
              </a:spcBef>
              <a:spcAft>
                <a:spcPts val="0"/>
              </a:spcAft>
              <a:buClr>
                <a:schemeClr val="dk1"/>
              </a:buClr>
              <a:buSzPts val="2200"/>
              <a:buChar char="●"/>
            </a:pPr>
            <a:r>
              <a:rPr lang="en-US" sz="2200">
                <a:solidFill>
                  <a:schemeClr val="dk1"/>
                </a:solidFill>
              </a:rPr>
              <a:t>Grants range from $10,000 to $75,000.</a:t>
            </a:r>
            <a:endParaRPr sz="2200">
              <a:solidFill>
                <a:schemeClr val="dk1"/>
              </a:solidFill>
            </a:endParaRPr>
          </a:p>
          <a:p>
            <a:pPr indent="-368300" lvl="0" marL="457200" marR="5080" rtl="0" algn="l">
              <a:lnSpc>
                <a:spcPct val="114199"/>
              </a:lnSpc>
              <a:spcBef>
                <a:spcPts val="0"/>
              </a:spcBef>
              <a:spcAft>
                <a:spcPts val="0"/>
              </a:spcAft>
              <a:buClr>
                <a:schemeClr val="dk1"/>
              </a:buClr>
              <a:buSzPts val="2200"/>
              <a:buChar char="●"/>
            </a:pPr>
            <a:r>
              <a:rPr lang="en-US" sz="2200">
                <a:solidFill>
                  <a:schemeClr val="dk1"/>
                </a:solidFill>
              </a:rPr>
              <a:t>All grants are for a 12-month period.</a:t>
            </a:r>
            <a:endParaRPr sz="2200">
              <a:solidFill>
                <a:schemeClr val="dk1"/>
              </a:solidFill>
            </a:endParaRPr>
          </a:p>
          <a:p>
            <a:pPr indent="0" lvl="0" marL="12700" marR="5080" rtl="0" algn="l">
              <a:lnSpc>
                <a:spcPct val="114199"/>
              </a:lnSpc>
              <a:spcBef>
                <a:spcPts val="0"/>
              </a:spcBef>
              <a:spcAft>
                <a:spcPts val="0"/>
              </a:spcAft>
              <a:buClr>
                <a:srgbClr val="000000"/>
              </a:buClr>
              <a:buSzPts val="2000"/>
              <a:buFont typeface="Arial"/>
              <a:buNone/>
            </a:pPr>
            <a:r>
              <a:t/>
            </a:r>
            <a:endParaRPr sz="2400">
              <a:solidFill>
                <a:schemeClr val="dk1"/>
              </a:solidFill>
            </a:endParaRPr>
          </a:p>
        </p:txBody>
      </p:sp>
      <p:sp>
        <p:nvSpPr>
          <p:cNvPr id="168" name="Google Shape;168;g329da1e698f_0_32"/>
          <p:cNvSpPr txBox="1"/>
          <p:nvPr>
            <p:ph idx="12" type="sldNum"/>
          </p:nvPr>
        </p:nvSpPr>
        <p:spPr>
          <a:xfrm>
            <a:off x="11474450" y="6378230"/>
            <a:ext cx="241200" cy="189300"/>
          </a:xfrm>
          <a:prstGeom prst="rect">
            <a:avLst/>
          </a:prstGeom>
          <a:noFill/>
          <a:ln>
            <a:noFill/>
          </a:ln>
        </p:spPr>
        <p:txBody>
          <a:bodyPr anchorCtr="0" anchor="t" bIns="0" lIns="0" spcFirstLastPara="1" rIns="0" wrap="square" tIns="4425">
            <a:spAutoFit/>
          </a:bodyPr>
          <a:lstStyle/>
          <a:p>
            <a:pPr indent="0" lvl="0" marL="38100" rtl="0" algn="l">
              <a:lnSpc>
                <a:spcPct val="100000"/>
              </a:lnSpc>
              <a:spcBef>
                <a:spcPts val="0"/>
              </a:spcBef>
              <a:spcAft>
                <a:spcPts val="0"/>
              </a:spcAft>
              <a:buSzPts val="1200"/>
              <a:buNone/>
            </a:pPr>
            <a:fld id="{00000000-1234-1234-1234-123412341234}" type="slidenum">
              <a:rPr lang="en-US"/>
              <a:t>‹#›</a:t>
            </a:fld>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2" name="Shape 172"/>
        <p:cNvGrpSpPr/>
        <p:nvPr/>
      </p:nvGrpSpPr>
      <p:grpSpPr>
        <a:xfrm>
          <a:off x="0" y="0"/>
          <a:ext cx="0" cy="0"/>
          <a:chOff x="0" y="0"/>
          <a:chExt cx="0" cy="0"/>
        </a:xfrm>
      </p:grpSpPr>
      <p:sp>
        <p:nvSpPr>
          <p:cNvPr id="173" name="Google Shape;173;p7"/>
          <p:cNvSpPr txBox="1"/>
          <p:nvPr>
            <p:ph type="title"/>
          </p:nvPr>
        </p:nvSpPr>
        <p:spPr>
          <a:xfrm>
            <a:off x="2163126" y="299800"/>
            <a:ext cx="9426600" cy="8247300"/>
          </a:xfrm>
          <a:prstGeom prst="rect">
            <a:avLst/>
          </a:prstGeom>
          <a:noFill/>
          <a:ln>
            <a:noFill/>
          </a:ln>
        </p:spPr>
        <p:txBody>
          <a:bodyPr anchorCtr="0" anchor="t" bIns="0" lIns="0" spcFirstLastPara="1" rIns="0" wrap="square" tIns="12700">
            <a:spAutoFit/>
          </a:bodyPr>
          <a:lstStyle/>
          <a:p>
            <a:pPr indent="0" lvl="0" marL="0" rtl="0" algn="ctr">
              <a:lnSpc>
                <a:spcPct val="115000"/>
              </a:lnSpc>
              <a:spcBef>
                <a:spcPts val="1200"/>
              </a:spcBef>
              <a:spcAft>
                <a:spcPts val="0"/>
              </a:spcAft>
              <a:buClr>
                <a:schemeClr val="dk1"/>
              </a:buClr>
              <a:buSzPts val="1100"/>
              <a:buFont typeface="Arial"/>
              <a:buNone/>
            </a:pPr>
            <a:r>
              <a:rPr lang="en-US" sz="3400"/>
              <a:t>Who we fund:</a:t>
            </a:r>
            <a:endParaRPr sz="3400"/>
          </a:p>
          <a:p>
            <a:pPr indent="0" lvl="0" marL="0" rtl="0" algn="ctr">
              <a:lnSpc>
                <a:spcPct val="115000"/>
              </a:lnSpc>
              <a:spcBef>
                <a:spcPts val="1200"/>
              </a:spcBef>
              <a:spcAft>
                <a:spcPts val="0"/>
              </a:spcAft>
              <a:buClr>
                <a:schemeClr val="dk1"/>
              </a:buClr>
              <a:buSzPts val="1100"/>
              <a:buFont typeface="Arial"/>
              <a:buNone/>
            </a:pPr>
            <a:r>
              <a:t/>
            </a:r>
            <a:endParaRPr sz="1000"/>
          </a:p>
          <a:p>
            <a:pPr indent="0" lvl="0" marL="0" rtl="0" algn="l">
              <a:lnSpc>
                <a:spcPct val="115000"/>
              </a:lnSpc>
              <a:spcBef>
                <a:spcPts val="1200"/>
              </a:spcBef>
              <a:spcAft>
                <a:spcPts val="0"/>
              </a:spcAft>
              <a:buClr>
                <a:schemeClr val="dk1"/>
              </a:buClr>
              <a:buSzPts val="1100"/>
              <a:buFont typeface="Arial"/>
              <a:buNone/>
            </a:pPr>
            <a:r>
              <a:rPr b="0" lang="en-US" sz="2200">
                <a:solidFill>
                  <a:schemeClr val="dk1"/>
                </a:solidFill>
              </a:rPr>
              <a:t>Our grant program primarily supports nonprofit poetry organizations, presses, and publications through general operating support grants. "Poetry-based" means that poetry is central to and the primary focus of the organization's, press's, or publication's mission.</a:t>
            </a:r>
            <a:endParaRPr b="0" sz="2200">
              <a:solidFill>
                <a:schemeClr val="dk1"/>
              </a:solidFill>
            </a:endParaRPr>
          </a:p>
          <a:p>
            <a:pPr indent="0" lvl="0" marL="0" rtl="0" algn="l">
              <a:lnSpc>
                <a:spcPct val="115000"/>
              </a:lnSpc>
              <a:spcBef>
                <a:spcPts val="1200"/>
              </a:spcBef>
              <a:spcAft>
                <a:spcPts val="0"/>
              </a:spcAft>
              <a:buClr>
                <a:schemeClr val="dk1"/>
              </a:buClr>
              <a:buSzPts val="1100"/>
              <a:buFont typeface="Arial"/>
              <a:buNone/>
            </a:pPr>
            <a:r>
              <a:t/>
            </a:r>
            <a:endParaRPr b="0" sz="2200">
              <a:solidFill>
                <a:schemeClr val="dk1"/>
              </a:solidFill>
            </a:endParaRPr>
          </a:p>
          <a:p>
            <a:pPr indent="0" lvl="0" marL="0" rtl="0" algn="l">
              <a:lnSpc>
                <a:spcPct val="115000"/>
              </a:lnSpc>
              <a:spcBef>
                <a:spcPts val="1200"/>
              </a:spcBef>
              <a:spcAft>
                <a:spcPts val="0"/>
              </a:spcAft>
              <a:buClr>
                <a:schemeClr val="dk1"/>
              </a:buClr>
              <a:buSzPts val="1100"/>
              <a:buFont typeface="Arial"/>
              <a:buNone/>
            </a:pPr>
            <a:r>
              <a:rPr b="0" lang="en-US" sz="2200">
                <a:solidFill>
                  <a:schemeClr val="dk1"/>
                </a:solidFill>
              </a:rPr>
              <a:t>Please note that organizations that were previously eligible for or received funding during the first three years of our grant program may no longer be eligible under our current funding priorities. If you have questions about your eligibility, please contact grants staff before beginning an application.</a:t>
            </a:r>
            <a:endParaRPr b="0" sz="2200">
              <a:solidFill>
                <a:schemeClr val="dk1"/>
              </a:solidFill>
            </a:endParaRPr>
          </a:p>
          <a:p>
            <a:pPr indent="0" lvl="0" marL="0" rtl="0" algn="l">
              <a:lnSpc>
                <a:spcPct val="115000"/>
              </a:lnSpc>
              <a:spcBef>
                <a:spcPts val="1200"/>
              </a:spcBef>
              <a:spcAft>
                <a:spcPts val="0"/>
              </a:spcAft>
              <a:buClr>
                <a:schemeClr val="dk1"/>
              </a:buClr>
              <a:buSzPts val="1100"/>
              <a:buFont typeface="Arial"/>
              <a:buNone/>
            </a:pPr>
            <a:r>
              <a:t/>
            </a:r>
            <a:endParaRPr b="0" sz="2800">
              <a:solidFill>
                <a:schemeClr val="dk1"/>
              </a:solidFill>
            </a:endParaRPr>
          </a:p>
          <a:p>
            <a:pPr indent="0" lvl="0" marL="0" rtl="0" algn="l">
              <a:lnSpc>
                <a:spcPct val="115000"/>
              </a:lnSpc>
              <a:spcBef>
                <a:spcPts val="1200"/>
              </a:spcBef>
              <a:spcAft>
                <a:spcPts val="0"/>
              </a:spcAft>
              <a:buSzPts val="1400"/>
              <a:buNone/>
            </a:pPr>
            <a:r>
              <a:t/>
            </a:r>
            <a:endParaRPr b="0" sz="2800">
              <a:solidFill>
                <a:schemeClr val="dk1"/>
              </a:solidFill>
            </a:endParaRPr>
          </a:p>
          <a:p>
            <a:pPr indent="0" lvl="0" marL="457200" rtl="0" algn="l">
              <a:lnSpc>
                <a:spcPct val="115000"/>
              </a:lnSpc>
              <a:spcBef>
                <a:spcPts val="1200"/>
              </a:spcBef>
              <a:spcAft>
                <a:spcPts val="0"/>
              </a:spcAft>
              <a:buSzPts val="1400"/>
              <a:buNone/>
            </a:pPr>
            <a:r>
              <a:t/>
            </a:r>
            <a:endParaRPr sz="1500">
              <a:solidFill>
                <a:schemeClr val="dk1"/>
              </a:solidFill>
            </a:endParaRPr>
          </a:p>
          <a:p>
            <a:pPr indent="0" lvl="0" marL="0" rtl="0" algn="l">
              <a:lnSpc>
                <a:spcPct val="115000"/>
              </a:lnSpc>
              <a:spcBef>
                <a:spcPts val="1200"/>
              </a:spcBef>
              <a:spcAft>
                <a:spcPts val="0"/>
              </a:spcAft>
              <a:buSzPts val="1400"/>
              <a:buNone/>
            </a:pPr>
            <a:r>
              <a:t/>
            </a:r>
            <a:endParaRPr sz="1600">
              <a:solidFill>
                <a:schemeClr val="dk1"/>
              </a:solidFill>
            </a:endParaRPr>
          </a:p>
          <a:p>
            <a:pPr indent="0" lvl="0" marL="457200" rtl="0" algn="l">
              <a:lnSpc>
                <a:spcPct val="115000"/>
              </a:lnSpc>
              <a:spcBef>
                <a:spcPts val="1200"/>
              </a:spcBef>
              <a:spcAft>
                <a:spcPts val="0"/>
              </a:spcAft>
              <a:buSzPts val="1400"/>
              <a:buNone/>
            </a:pPr>
            <a:r>
              <a:t/>
            </a:r>
            <a:endParaRPr b="0" sz="1650">
              <a:solidFill>
                <a:schemeClr val="dk1"/>
              </a:solidFill>
              <a:latin typeface="Garamond"/>
              <a:ea typeface="Garamond"/>
              <a:cs typeface="Garamond"/>
              <a:sym typeface="Garamond"/>
            </a:endParaRPr>
          </a:p>
          <a:p>
            <a:pPr indent="0" lvl="0" marL="0" rtl="0" algn="l">
              <a:lnSpc>
                <a:spcPct val="123100"/>
              </a:lnSpc>
              <a:spcBef>
                <a:spcPts val="1300"/>
              </a:spcBef>
              <a:spcAft>
                <a:spcPts val="0"/>
              </a:spcAft>
              <a:buClr>
                <a:schemeClr val="dk1"/>
              </a:buClr>
              <a:buSzPts val="1100"/>
              <a:buFont typeface="Arial"/>
              <a:buNone/>
            </a:pPr>
            <a:r>
              <a:t/>
            </a:r>
            <a:endParaRPr b="0" sz="1650">
              <a:solidFill>
                <a:schemeClr val="dk1"/>
              </a:solidFill>
              <a:latin typeface="Garamond"/>
              <a:ea typeface="Garamond"/>
              <a:cs typeface="Garamond"/>
              <a:sym typeface="Garamond"/>
            </a:endParaRPr>
          </a:p>
          <a:p>
            <a:pPr indent="0" lvl="0" marL="12700" rtl="0" algn="l">
              <a:lnSpc>
                <a:spcPct val="100000"/>
              </a:lnSpc>
              <a:spcBef>
                <a:spcPts val="0"/>
              </a:spcBef>
              <a:spcAft>
                <a:spcPts val="0"/>
              </a:spcAft>
              <a:buSzPts val="1400"/>
              <a:buNone/>
            </a:pPr>
            <a:r>
              <a:t/>
            </a:r>
            <a:endParaRPr b="0" sz="1650">
              <a:solidFill>
                <a:schemeClr val="dk1"/>
              </a:solidFill>
              <a:latin typeface="Garamond"/>
              <a:ea typeface="Garamond"/>
              <a:cs typeface="Garamond"/>
              <a:sym typeface="Garamond"/>
            </a:endParaRPr>
          </a:p>
        </p:txBody>
      </p:sp>
      <p:sp>
        <p:nvSpPr>
          <p:cNvPr id="174" name="Google Shape;174;p7"/>
          <p:cNvSpPr txBox="1"/>
          <p:nvPr>
            <p:ph idx="12" type="sldNum"/>
          </p:nvPr>
        </p:nvSpPr>
        <p:spPr>
          <a:xfrm>
            <a:off x="11474450" y="6378230"/>
            <a:ext cx="241300" cy="205104"/>
          </a:xfrm>
          <a:prstGeom prst="rect">
            <a:avLst/>
          </a:prstGeom>
          <a:noFill/>
          <a:ln>
            <a:noFill/>
          </a:ln>
        </p:spPr>
        <p:txBody>
          <a:bodyPr anchorCtr="0" anchor="t" bIns="0" lIns="0" spcFirstLastPara="1" rIns="0" wrap="square" tIns="4425">
            <a:spAutoFit/>
          </a:bodyPr>
          <a:lstStyle/>
          <a:p>
            <a:pPr indent="0" lvl="0" marL="38100" rtl="0" algn="l">
              <a:lnSpc>
                <a:spcPct val="100000"/>
              </a:lnSpc>
              <a:spcBef>
                <a:spcPts val="0"/>
              </a:spcBef>
              <a:spcAft>
                <a:spcPts val="0"/>
              </a:spcAft>
              <a:buSzPts val="1200"/>
              <a:buNone/>
            </a:pPr>
            <a:fld id="{00000000-1234-1234-1234-123412341234}" type="slidenum">
              <a:rPr lang="en-US"/>
              <a:t>‹#›</a:t>
            </a:fld>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8" name="Shape 178"/>
        <p:cNvGrpSpPr/>
        <p:nvPr/>
      </p:nvGrpSpPr>
      <p:grpSpPr>
        <a:xfrm>
          <a:off x="0" y="0"/>
          <a:ext cx="0" cy="0"/>
          <a:chOff x="0" y="0"/>
          <a:chExt cx="0" cy="0"/>
        </a:xfrm>
      </p:grpSpPr>
      <p:sp>
        <p:nvSpPr>
          <p:cNvPr id="179" name="Google Shape;179;g331fb25f5d5_0_7"/>
          <p:cNvSpPr txBox="1"/>
          <p:nvPr>
            <p:ph type="title"/>
          </p:nvPr>
        </p:nvSpPr>
        <p:spPr>
          <a:xfrm>
            <a:off x="2167575" y="448050"/>
            <a:ext cx="9962400" cy="9865800"/>
          </a:xfrm>
          <a:prstGeom prst="rect">
            <a:avLst/>
          </a:prstGeom>
          <a:noFill/>
          <a:ln>
            <a:noFill/>
          </a:ln>
        </p:spPr>
        <p:txBody>
          <a:bodyPr anchorCtr="0" anchor="t" bIns="0" lIns="0" spcFirstLastPara="1" rIns="0" wrap="square" tIns="12700">
            <a:spAutoFit/>
          </a:bodyPr>
          <a:lstStyle/>
          <a:p>
            <a:pPr indent="0" lvl="0" marL="0" rtl="0" algn="ctr">
              <a:lnSpc>
                <a:spcPct val="100000"/>
              </a:lnSpc>
              <a:spcBef>
                <a:spcPts val="1200"/>
              </a:spcBef>
              <a:spcAft>
                <a:spcPts val="0"/>
              </a:spcAft>
              <a:buSzPts val="1400"/>
              <a:buNone/>
            </a:pPr>
            <a:r>
              <a:rPr lang="en-US" sz="3400">
                <a:solidFill>
                  <a:srgbClr val="ED1C24"/>
                </a:solidFill>
              </a:rPr>
              <a:t>Additional Considerations for G</a:t>
            </a:r>
            <a:r>
              <a:rPr lang="en-US" sz="3400"/>
              <a:t>eneral </a:t>
            </a:r>
            <a:endParaRPr sz="3400"/>
          </a:p>
          <a:p>
            <a:pPr indent="0" lvl="0" marL="0" rtl="0" algn="ctr">
              <a:lnSpc>
                <a:spcPct val="100000"/>
              </a:lnSpc>
              <a:spcBef>
                <a:spcPts val="1200"/>
              </a:spcBef>
              <a:spcAft>
                <a:spcPts val="0"/>
              </a:spcAft>
              <a:buSzPts val="1400"/>
              <a:buNone/>
            </a:pPr>
            <a:r>
              <a:rPr lang="en-US" sz="3400"/>
              <a:t>Operating Support:</a:t>
            </a:r>
            <a:endParaRPr sz="3400"/>
          </a:p>
          <a:p>
            <a:pPr indent="0" lvl="0" marL="0" rtl="0" algn="l">
              <a:lnSpc>
                <a:spcPct val="115000"/>
              </a:lnSpc>
              <a:spcBef>
                <a:spcPts val="1200"/>
              </a:spcBef>
              <a:spcAft>
                <a:spcPts val="0"/>
              </a:spcAft>
              <a:buClr>
                <a:schemeClr val="dk1"/>
              </a:buClr>
              <a:buSzPts val="1100"/>
              <a:buFont typeface="Arial"/>
              <a:buNone/>
            </a:pPr>
            <a:r>
              <a:rPr b="0" lang="en-US" sz="2300">
                <a:solidFill>
                  <a:schemeClr val="dk1"/>
                </a:solidFill>
              </a:rPr>
              <a:t>At the Poetry Foundation's discretion, we may consider the following non-poetry-specific organizations on a case-by-case basis:</a:t>
            </a:r>
            <a:endParaRPr b="0" sz="2300">
              <a:solidFill>
                <a:schemeClr val="dk1"/>
              </a:solidFill>
            </a:endParaRPr>
          </a:p>
          <a:p>
            <a:pPr indent="-374650" lvl="0" marL="457200" rtl="0" algn="l">
              <a:lnSpc>
                <a:spcPct val="115000"/>
              </a:lnSpc>
              <a:spcBef>
                <a:spcPts val="1200"/>
              </a:spcBef>
              <a:spcAft>
                <a:spcPts val="0"/>
              </a:spcAft>
              <a:buClr>
                <a:schemeClr val="dk1"/>
              </a:buClr>
              <a:buSzPts val="2300"/>
              <a:buChar char="●"/>
            </a:pPr>
            <a:r>
              <a:rPr b="0" lang="en-US" sz="2300">
                <a:solidFill>
                  <a:schemeClr val="dk1"/>
                </a:solidFill>
              </a:rPr>
              <a:t>Select national literary arts service and membership organizations that provide meaningful support to poets and the poetry field. The Foundation supports both traditional literary arts service (like CLMP and ALTA) and membership organizations and organizations that serve historically underserved poets and writers through advocacy, professional development, community building, or other field-support activities (like Torch Literary and Kundiman).</a:t>
            </a:r>
            <a:endParaRPr b="0" sz="2300">
              <a:solidFill>
                <a:schemeClr val="dk1"/>
              </a:solidFill>
            </a:endParaRPr>
          </a:p>
          <a:p>
            <a:pPr indent="-374650" lvl="0" marL="457200" rtl="0" algn="l">
              <a:lnSpc>
                <a:spcPct val="115000"/>
              </a:lnSpc>
              <a:spcBef>
                <a:spcPts val="0"/>
              </a:spcBef>
              <a:spcAft>
                <a:spcPts val="0"/>
              </a:spcAft>
              <a:buClr>
                <a:schemeClr val="dk1"/>
              </a:buClr>
              <a:buSzPts val="2300"/>
              <a:buChar char="●"/>
            </a:pPr>
            <a:r>
              <a:rPr b="0" lang="en-US" sz="2300">
                <a:solidFill>
                  <a:schemeClr val="dk1"/>
                </a:solidFill>
              </a:rPr>
              <a:t>Literary</a:t>
            </a:r>
            <a:r>
              <a:rPr b="0" lang="en-US" sz="2300">
                <a:solidFill>
                  <a:schemeClr val="dk1"/>
                </a:solidFill>
              </a:rPr>
              <a:t> presses and publications whose stated mission is to publish underrepresented poets and writers, with at least 50% of published content dedicated to poetry.</a:t>
            </a:r>
            <a:endParaRPr b="0" sz="2300">
              <a:solidFill>
                <a:schemeClr val="dk1"/>
              </a:solidFill>
            </a:endParaRPr>
          </a:p>
          <a:p>
            <a:pPr indent="0" lvl="0" marL="0" rtl="0" algn="l">
              <a:lnSpc>
                <a:spcPct val="115000"/>
              </a:lnSpc>
              <a:spcBef>
                <a:spcPts val="1200"/>
              </a:spcBef>
              <a:spcAft>
                <a:spcPts val="0"/>
              </a:spcAft>
              <a:buNone/>
            </a:pPr>
            <a:r>
              <a:t/>
            </a:r>
            <a:endParaRPr b="0" sz="3000">
              <a:solidFill>
                <a:schemeClr val="dk1"/>
              </a:solidFill>
            </a:endParaRPr>
          </a:p>
          <a:p>
            <a:pPr indent="0" lvl="0" marL="457200" rtl="0" algn="l">
              <a:lnSpc>
                <a:spcPct val="115000"/>
              </a:lnSpc>
              <a:spcBef>
                <a:spcPts val="1200"/>
              </a:spcBef>
              <a:spcAft>
                <a:spcPts val="0"/>
              </a:spcAft>
              <a:buSzPts val="1400"/>
              <a:buNone/>
            </a:pPr>
            <a:r>
              <a:t/>
            </a:r>
            <a:endParaRPr sz="3300">
              <a:solidFill>
                <a:srgbClr val="ED1C24"/>
              </a:solidFill>
            </a:endParaRPr>
          </a:p>
          <a:p>
            <a:pPr indent="0" lvl="0" marL="457200" rtl="0" algn="l">
              <a:lnSpc>
                <a:spcPct val="115000"/>
              </a:lnSpc>
              <a:spcBef>
                <a:spcPts val="1200"/>
              </a:spcBef>
              <a:spcAft>
                <a:spcPts val="0"/>
              </a:spcAft>
              <a:buSzPts val="1400"/>
              <a:buNone/>
            </a:pPr>
            <a:r>
              <a:t/>
            </a:r>
            <a:endParaRPr sz="1500">
              <a:solidFill>
                <a:schemeClr val="dk1"/>
              </a:solidFill>
            </a:endParaRPr>
          </a:p>
          <a:p>
            <a:pPr indent="0" lvl="0" marL="0" rtl="0" algn="l">
              <a:lnSpc>
                <a:spcPct val="115000"/>
              </a:lnSpc>
              <a:spcBef>
                <a:spcPts val="1200"/>
              </a:spcBef>
              <a:spcAft>
                <a:spcPts val="0"/>
              </a:spcAft>
              <a:buSzPts val="1400"/>
              <a:buNone/>
            </a:pPr>
            <a:r>
              <a:t/>
            </a:r>
            <a:endParaRPr sz="1600">
              <a:solidFill>
                <a:schemeClr val="dk1"/>
              </a:solidFill>
            </a:endParaRPr>
          </a:p>
          <a:p>
            <a:pPr indent="0" lvl="0" marL="457200" rtl="0" algn="l">
              <a:lnSpc>
                <a:spcPct val="115000"/>
              </a:lnSpc>
              <a:spcBef>
                <a:spcPts val="1200"/>
              </a:spcBef>
              <a:spcAft>
                <a:spcPts val="0"/>
              </a:spcAft>
              <a:buSzPts val="1400"/>
              <a:buNone/>
            </a:pPr>
            <a:r>
              <a:t/>
            </a:r>
            <a:endParaRPr b="0" sz="1650">
              <a:solidFill>
                <a:schemeClr val="dk1"/>
              </a:solidFill>
              <a:latin typeface="Garamond"/>
              <a:ea typeface="Garamond"/>
              <a:cs typeface="Garamond"/>
              <a:sym typeface="Garamond"/>
            </a:endParaRPr>
          </a:p>
          <a:p>
            <a:pPr indent="0" lvl="0" marL="0" rtl="0" algn="l">
              <a:lnSpc>
                <a:spcPct val="123100"/>
              </a:lnSpc>
              <a:spcBef>
                <a:spcPts val="1300"/>
              </a:spcBef>
              <a:spcAft>
                <a:spcPts val="0"/>
              </a:spcAft>
              <a:buClr>
                <a:schemeClr val="dk1"/>
              </a:buClr>
              <a:buSzPts val="1100"/>
              <a:buFont typeface="Arial"/>
              <a:buNone/>
            </a:pPr>
            <a:r>
              <a:t/>
            </a:r>
            <a:endParaRPr b="0" sz="1650">
              <a:solidFill>
                <a:schemeClr val="dk1"/>
              </a:solidFill>
              <a:latin typeface="Garamond"/>
              <a:ea typeface="Garamond"/>
              <a:cs typeface="Garamond"/>
              <a:sym typeface="Garamond"/>
            </a:endParaRPr>
          </a:p>
          <a:p>
            <a:pPr indent="0" lvl="0" marL="12700" rtl="0" algn="l">
              <a:lnSpc>
                <a:spcPct val="100000"/>
              </a:lnSpc>
              <a:spcBef>
                <a:spcPts val="0"/>
              </a:spcBef>
              <a:spcAft>
                <a:spcPts val="0"/>
              </a:spcAft>
              <a:buSzPts val="1400"/>
              <a:buNone/>
            </a:pPr>
            <a:r>
              <a:t/>
            </a:r>
            <a:endParaRPr b="0" sz="1650">
              <a:solidFill>
                <a:schemeClr val="dk1"/>
              </a:solidFill>
              <a:latin typeface="Garamond"/>
              <a:ea typeface="Garamond"/>
              <a:cs typeface="Garamond"/>
              <a:sym typeface="Garamond"/>
            </a:endParaRPr>
          </a:p>
        </p:txBody>
      </p:sp>
      <p:sp>
        <p:nvSpPr>
          <p:cNvPr id="180" name="Google Shape;180;g331fb25f5d5_0_7"/>
          <p:cNvSpPr txBox="1"/>
          <p:nvPr>
            <p:ph idx="12" type="sldNum"/>
          </p:nvPr>
        </p:nvSpPr>
        <p:spPr>
          <a:xfrm>
            <a:off x="11474450" y="6378230"/>
            <a:ext cx="241200" cy="189300"/>
          </a:xfrm>
          <a:prstGeom prst="rect">
            <a:avLst/>
          </a:prstGeom>
          <a:noFill/>
          <a:ln>
            <a:noFill/>
          </a:ln>
        </p:spPr>
        <p:txBody>
          <a:bodyPr anchorCtr="0" anchor="t" bIns="0" lIns="0" spcFirstLastPara="1" rIns="0" wrap="square" tIns="4425">
            <a:spAutoFit/>
          </a:bodyPr>
          <a:lstStyle/>
          <a:p>
            <a:pPr indent="0" lvl="0" marL="38100" rtl="0" algn="l">
              <a:lnSpc>
                <a:spcPct val="100000"/>
              </a:lnSpc>
              <a:spcBef>
                <a:spcPts val="0"/>
              </a:spcBef>
              <a:spcAft>
                <a:spcPts val="0"/>
              </a:spcAft>
              <a:buSzPts val="1200"/>
              <a:buNone/>
            </a:pPr>
            <a:fld id="{00000000-1234-1234-1234-123412341234}" type="slidenum">
              <a:rPr lang="en-US"/>
              <a:t>‹#›</a:t>
            </a:fld>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4" name="Shape 184"/>
        <p:cNvGrpSpPr/>
        <p:nvPr/>
      </p:nvGrpSpPr>
      <p:grpSpPr>
        <a:xfrm>
          <a:off x="0" y="0"/>
          <a:ext cx="0" cy="0"/>
          <a:chOff x="0" y="0"/>
          <a:chExt cx="0" cy="0"/>
        </a:xfrm>
      </p:grpSpPr>
      <p:sp>
        <p:nvSpPr>
          <p:cNvPr id="185" name="Google Shape;185;g366fe7ae684_0_64"/>
          <p:cNvSpPr txBox="1"/>
          <p:nvPr>
            <p:ph type="title"/>
          </p:nvPr>
        </p:nvSpPr>
        <p:spPr>
          <a:xfrm>
            <a:off x="2182070" y="201275"/>
            <a:ext cx="8301600" cy="6822600"/>
          </a:xfrm>
          <a:prstGeom prst="rect">
            <a:avLst/>
          </a:prstGeom>
          <a:noFill/>
          <a:ln>
            <a:noFill/>
          </a:ln>
        </p:spPr>
        <p:txBody>
          <a:bodyPr anchorCtr="0" anchor="t" bIns="0" lIns="0" spcFirstLastPara="1" rIns="0" wrap="square" tIns="12700">
            <a:spAutoFit/>
          </a:bodyPr>
          <a:lstStyle/>
          <a:p>
            <a:pPr indent="0" lvl="0" marL="0" rtl="0" algn="ctr">
              <a:lnSpc>
                <a:spcPct val="115000"/>
              </a:lnSpc>
              <a:spcBef>
                <a:spcPts val="1200"/>
              </a:spcBef>
              <a:spcAft>
                <a:spcPts val="0"/>
              </a:spcAft>
              <a:buSzPts val="1400"/>
              <a:buNone/>
            </a:pPr>
            <a:r>
              <a:rPr lang="en-US" sz="3400"/>
              <a:t>Additional </a:t>
            </a:r>
            <a:r>
              <a:rPr lang="en-US" sz="3400">
                <a:solidFill>
                  <a:srgbClr val="ED1C24"/>
                </a:solidFill>
              </a:rPr>
              <a:t>Eligibility </a:t>
            </a:r>
            <a:r>
              <a:rPr lang="en-US" sz="3400"/>
              <a:t>Requirements:</a:t>
            </a:r>
            <a:endParaRPr sz="3400"/>
          </a:p>
          <a:p>
            <a:pPr indent="0" lvl="0" marL="0" rtl="0" algn="ctr">
              <a:lnSpc>
                <a:spcPct val="115000"/>
              </a:lnSpc>
              <a:spcBef>
                <a:spcPts val="1200"/>
              </a:spcBef>
              <a:spcAft>
                <a:spcPts val="0"/>
              </a:spcAft>
              <a:buSzPts val="1400"/>
              <a:buNone/>
            </a:pPr>
            <a:r>
              <a:t/>
            </a:r>
            <a:endParaRPr sz="1000"/>
          </a:p>
          <a:p>
            <a:pPr indent="-349250" lvl="0" marL="457200" rtl="0" algn="l">
              <a:lnSpc>
                <a:spcPct val="115000"/>
              </a:lnSpc>
              <a:spcBef>
                <a:spcPts val="1200"/>
              </a:spcBef>
              <a:spcAft>
                <a:spcPts val="0"/>
              </a:spcAft>
              <a:buClr>
                <a:schemeClr val="dk1"/>
              </a:buClr>
              <a:buSzPts val="1900"/>
              <a:buChar char="●"/>
            </a:pPr>
            <a:r>
              <a:rPr b="0" lang="en-US" sz="1900">
                <a:solidFill>
                  <a:schemeClr val="dk1"/>
                </a:solidFill>
              </a:rPr>
              <a:t>Organizations must be based in the United States or U.S. territories.</a:t>
            </a:r>
            <a:endParaRPr b="0" sz="1900">
              <a:solidFill>
                <a:schemeClr val="dk1"/>
              </a:solidFill>
            </a:endParaRPr>
          </a:p>
          <a:p>
            <a:pPr indent="-349250" lvl="0" marL="457200" rtl="0" algn="l">
              <a:lnSpc>
                <a:spcPct val="115000"/>
              </a:lnSpc>
              <a:spcBef>
                <a:spcPts val="0"/>
              </a:spcBef>
              <a:spcAft>
                <a:spcPts val="0"/>
              </a:spcAft>
              <a:buClr>
                <a:schemeClr val="dk1"/>
              </a:buClr>
              <a:buSzPts val="1900"/>
              <a:buChar char="●"/>
            </a:pPr>
            <a:r>
              <a:rPr b="0" lang="en-US" sz="1900">
                <a:solidFill>
                  <a:schemeClr val="dk1"/>
                </a:solidFill>
              </a:rPr>
              <a:t>Organizations must have completed at least one full fiscal year of operations by the application deadline.</a:t>
            </a:r>
            <a:endParaRPr b="0" sz="1900">
              <a:solidFill>
                <a:schemeClr val="dk1"/>
              </a:solidFill>
            </a:endParaRPr>
          </a:p>
          <a:p>
            <a:pPr indent="-349250" lvl="0" marL="457200" rtl="0" algn="l">
              <a:lnSpc>
                <a:spcPct val="115000"/>
              </a:lnSpc>
              <a:spcBef>
                <a:spcPts val="0"/>
              </a:spcBef>
              <a:spcAft>
                <a:spcPts val="0"/>
              </a:spcAft>
              <a:buClr>
                <a:schemeClr val="dk1"/>
              </a:buClr>
              <a:buSzPts val="1900"/>
              <a:buChar char="●"/>
            </a:pPr>
            <a:r>
              <a:rPr b="0" lang="en-US" sz="1900">
                <a:solidFill>
                  <a:schemeClr val="dk1"/>
                </a:solidFill>
              </a:rPr>
              <a:t>Organizations must have an annual operating budget that is at least twice the amount of funding requested.</a:t>
            </a:r>
            <a:endParaRPr b="0" sz="1900">
              <a:solidFill>
                <a:schemeClr val="dk1"/>
              </a:solidFill>
            </a:endParaRPr>
          </a:p>
          <a:p>
            <a:pPr indent="-349250" lvl="0" marL="457200" rtl="0" algn="l">
              <a:lnSpc>
                <a:spcPct val="115000"/>
              </a:lnSpc>
              <a:spcBef>
                <a:spcPts val="0"/>
              </a:spcBef>
              <a:spcAft>
                <a:spcPts val="0"/>
              </a:spcAft>
              <a:buClr>
                <a:schemeClr val="dk1"/>
              </a:buClr>
              <a:buSzPts val="1900"/>
              <a:buChar char="●"/>
            </a:pPr>
            <a:r>
              <a:rPr b="0" lang="en-US" sz="1900">
                <a:solidFill>
                  <a:schemeClr val="dk1"/>
                </a:solidFill>
              </a:rPr>
              <a:t>Organizations without 501(c)(3) status may apply through a fiscal sponsor.</a:t>
            </a:r>
            <a:endParaRPr b="0" sz="1900">
              <a:solidFill>
                <a:schemeClr val="dk1"/>
              </a:solidFill>
            </a:endParaRPr>
          </a:p>
          <a:p>
            <a:pPr indent="-349250" lvl="1" marL="914400" rtl="0" algn="l">
              <a:lnSpc>
                <a:spcPct val="115000"/>
              </a:lnSpc>
              <a:spcBef>
                <a:spcPts val="0"/>
              </a:spcBef>
              <a:spcAft>
                <a:spcPts val="0"/>
              </a:spcAft>
              <a:buClr>
                <a:schemeClr val="dk1"/>
              </a:buClr>
              <a:buSzPts val="1900"/>
              <a:buChar char="○"/>
            </a:pPr>
            <a:r>
              <a:rPr b="0" lang="en-US" sz="1900">
                <a:solidFill>
                  <a:schemeClr val="dk1"/>
                </a:solidFill>
              </a:rPr>
              <a:t>A fiscal sponsor must be a 501(c)(3) nonprofit organization that provides fiduciary oversight and financial management and maintains a formal relationship with the applicant organization. Applicants using a fiscal sponsor must submit a Memorandum of Understanding (MOU) with their application.</a:t>
            </a:r>
            <a:endParaRPr b="0" sz="1900">
              <a:solidFill>
                <a:schemeClr val="dk1"/>
              </a:solidFill>
            </a:endParaRPr>
          </a:p>
          <a:p>
            <a:pPr indent="0" lvl="0" marL="457200" rtl="0" algn="l">
              <a:lnSpc>
                <a:spcPct val="115000"/>
              </a:lnSpc>
              <a:spcBef>
                <a:spcPts val="1200"/>
              </a:spcBef>
              <a:spcAft>
                <a:spcPts val="0"/>
              </a:spcAft>
              <a:buNone/>
            </a:pPr>
            <a:r>
              <a:t/>
            </a:r>
            <a:endParaRPr b="0" sz="1900">
              <a:solidFill>
                <a:schemeClr val="dk1"/>
              </a:solidFill>
            </a:endParaRPr>
          </a:p>
          <a:p>
            <a:pPr indent="0" lvl="0" marL="457200" rtl="0" algn="l">
              <a:lnSpc>
                <a:spcPct val="115000"/>
              </a:lnSpc>
              <a:spcBef>
                <a:spcPts val="1200"/>
              </a:spcBef>
              <a:spcAft>
                <a:spcPts val="0"/>
              </a:spcAft>
              <a:buSzPts val="1400"/>
              <a:buNone/>
            </a:pPr>
            <a:r>
              <a:t/>
            </a:r>
            <a:endParaRPr b="0" sz="1750">
              <a:solidFill>
                <a:schemeClr val="dk1"/>
              </a:solidFill>
            </a:endParaRPr>
          </a:p>
          <a:p>
            <a:pPr indent="0" lvl="0" marL="0" rtl="0" algn="l">
              <a:lnSpc>
                <a:spcPct val="123100"/>
              </a:lnSpc>
              <a:spcBef>
                <a:spcPts val="1300"/>
              </a:spcBef>
              <a:spcAft>
                <a:spcPts val="0"/>
              </a:spcAft>
              <a:buClr>
                <a:schemeClr val="dk1"/>
              </a:buClr>
              <a:buSzPts val="1100"/>
              <a:buFont typeface="Arial"/>
              <a:buNone/>
            </a:pPr>
            <a:r>
              <a:t/>
            </a:r>
            <a:endParaRPr b="0" sz="1650">
              <a:solidFill>
                <a:schemeClr val="dk1"/>
              </a:solidFill>
              <a:latin typeface="Garamond"/>
              <a:ea typeface="Garamond"/>
              <a:cs typeface="Garamond"/>
              <a:sym typeface="Garamond"/>
            </a:endParaRPr>
          </a:p>
          <a:p>
            <a:pPr indent="0" lvl="0" marL="12700" rtl="0" algn="l">
              <a:lnSpc>
                <a:spcPct val="100000"/>
              </a:lnSpc>
              <a:spcBef>
                <a:spcPts val="0"/>
              </a:spcBef>
              <a:spcAft>
                <a:spcPts val="0"/>
              </a:spcAft>
              <a:buSzPts val="1400"/>
              <a:buNone/>
            </a:pPr>
            <a:r>
              <a:t/>
            </a:r>
            <a:endParaRPr b="0" sz="1650">
              <a:solidFill>
                <a:schemeClr val="dk1"/>
              </a:solidFill>
              <a:latin typeface="Garamond"/>
              <a:ea typeface="Garamond"/>
              <a:cs typeface="Garamond"/>
              <a:sym typeface="Garamond"/>
            </a:endParaRPr>
          </a:p>
        </p:txBody>
      </p:sp>
      <p:sp>
        <p:nvSpPr>
          <p:cNvPr id="186" name="Google Shape;186;g366fe7ae684_0_64"/>
          <p:cNvSpPr txBox="1"/>
          <p:nvPr>
            <p:ph idx="12" type="sldNum"/>
          </p:nvPr>
        </p:nvSpPr>
        <p:spPr>
          <a:xfrm>
            <a:off x="11474450" y="6378230"/>
            <a:ext cx="241200" cy="189300"/>
          </a:xfrm>
          <a:prstGeom prst="rect">
            <a:avLst/>
          </a:prstGeom>
          <a:noFill/>
          <a:ln>
            <a:noFill/>
          </a:ln>
        </p:spPr>
        <p:txBody>
          <a:bodyPr anchorCtr="0" anchor="t" bIns="0" lIns="0" spcFirstLastPara="1" rIns="0" wrap="square" tIns="4425">
            <a:spAutoFit/>
          </a:bodyPr>
          <a:lstStyle/>
          <a:p>
            <a:pPr indent="0" lvl="0" marL="38100" rtl="0" algn="l">
              <a:lnSpc>
                <a:spcPct val="100000"/>
              </a:lnSpc>
              <a:spcBef>
                <a:spcPts val="0"/>
              </a:spcBef>
              <a:spcAft>
                <a:spcPts val="0"/>
              </a:spcAft>
              <a:buSzPts val="1200"/>
              <a:buNone/>
            </a:pPr>
            <a:fld id="{00000000-1234-1234-1234-123412341234}" type="slidenum">
              <a:rPr lang="en-US"/>
              <a:t>‹#›</a:t>
            </a:fld>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0" name="Shape 190"/>
        <p:cNvGrpSpPr/>
        <p:nvPr/>
      </p:nvGrpSpPr>
      <p:grpSpPr>
        <a:xfrm>
          <a:off x="0" y="0"/>
          <a:ext cx="0" cy="0"/>
          <a:chOff x="0" y="0"/>
          <a:chExt cx="0" cy="0"/>
        </a:xfrm>
      </p:grpSpPr>
      <p:sp>
        <p:nvSpPr>
          <p:cNvPr id="191" name="Google Shape;191;g329da1e698f_0_139"/>
          <p:cNvSpPr txBox="1"/>
          <p:nvPr>
            <p:ph type="title"/>
          </p:nvPr>
        </p:nvSpPr>
        <p:spPr>
          <a:xfrm>
            <a:off x="2121951" y="0"/>
            <a:ext cx="9352500" cy="8281200"/>
          </a:xfrm>
          <a:prstGeom prst="rect">
            <a:avLst/>
          </a:prstGeom>
          <a:noFill/>
          <a:ln>
            <a:noFill/>
          </a:ln>
        </p:spPr>
        <p:txBody>
          <a:bodyPr anchorCtr="0" anchor="t" bIns="0" lIns="0" spcFirstLastPara="1" rIns="0" wrap="square" tIns="12700">
            <a:spAutoFit/>
          </a:bodyPr>
          <a:lstStyle/>
          <a:p>
            <a:pPr indent="0" lvl="0" marL="0" rtl="0" algn="l">
              <a:lnSpc>
                <a:spcPct val="115000"/>
              </a:lnSpc>
              <a:spcBef>
                <a:spcPts val="1200"/>
              </a:spcBef>
              <a:spcAft>
                <a:spcPts val="0"/>
              </a:spcAft>
              <a:buSzPts val="1400"/>
              <a:buNone/>
            </a:pPr>
            <a:r>
              <a:t/>
            </a:r>
            <a:endParaRPr sz="1800"/>
          </a:p>
          <a:p>
            <a:pPr indent="0" lvl="0" marL="0" rtl="0" algn="ctr">
              <a:lnSpc>
                <a:spcPct val="115000"/>
              </a:lnSpc>
              <a:spcBef>
                <a:spcPts val="1200"/>
              </a:spcBef>
              <a:spcAft>
                <a:spcPts val="0"/>
              </a:spcAft>
              <a:buSzPts val="1400"/>
              <a:buNone/>
            </a:pPr>
            <a:r>
              <a:rPr lang="en-US" sz="3400"/>
              <a:t>What We Don’t Fund: </a:t>
            </a:r>
            <a:endParaRPr sz="3400">
              <a:solidFill>
                <a:srgbClr val="ED1C24"/>
              </a:solidFill>
            </a:endParaRPr>
          </a:p>
          <a:p>
            <a:pPr indent="0" lvl="0" marL="0" rtl="0" algn="l">
              <a:lnSpc>
                <a:spcPct val="115000"/>
              </a:lnSpc>
              <a:spcBef>
                <a:spcPts val="1200"/>
              </a:spcBef>
              <a:spcAft>
                <a:spcPts val="0"/>
              </a:spcAft>
              <a:buSzPts val="1400"/>
              <a:buNone/>
            </a:pPr>
            <a:r>
              <a:rPr b="0" lang="en-US" sz="2100">
                <a:solidFill>
                  <a:schemeClr val="dk1"/>
                </a:solidFill>
              </a:rPr>
              <a:t>The Poetry Foundation does not provide grant funding to/for the following:</a:t>
            </a:r>
            <a:endParaRPr b="0" sz="2100">
              <a:solidFill>
                <a:schemeClr val="dk1"/>
              </a:solidFill>
            </a:endParaRPr>
          </a:p>
          <a:p>
            <a:pPr indent="-361950" lvl="0" marL="457200" rtl="0" algn="l">
              <a:lnSpc>
                <a:spcPct val="115000"/>
              </a:lnSpc>
              <a:spcBef>
                <a:spcPts val="1200"/>
              </a:spcBef>
              <a:spcAft>
                <a:spcPts val="0"/>
              </a:spcAft>
              <a:buClr>
                <a:schemeClr val="dk1"/>
              </a:buClr>
              <a:buSzPts val="2100"/>
              <a:buChar char="●"/>
            </a:pPr>
            <a:r>
              <a:rPr b="0" lang="en-US" sz="2100">
                <a:solidFill>
                  <a:schemeClr val="dk1"/>
                </a:solidFill>
              </a:rPr>
              <a:t>Nonprofit organizations, presses, or publications for which poetry is not central or primary to their mission</a:t>
            </a:r>
            <a:endParaRPr b="0" sz="2100">
              <a:solidFill>
                <a:schemeClr val="dk1"/>
              </a:solidFill>
            </a:endParaRPr>
          </a:p>
          <a:p>
            <a:pPr indent="-361950" lvl="0" marL="457200" rtl="0" algn="l">
              <a:lnSpc>
                <a:spcPct val="115000"/>
              </a:lnSpc>
              <a:spcBef>
                <a:spcPts val="0"/>
              </a:spcBef>
              <a:spcAft>
                <a:spcPts val="0"/>
              </a:spcAft>
              <a:buClr>
                <a:schemeClr val="dk1"/>
              </a:buClr>
              <a:buSzPts val="2100"/>
              <a:buChar char="●"/>
            </a:pPr>
            <a:r>
              <a:rPr b="0" lang="en-US" sz="2100">
                <a:solidFill>
                  <a:schemeClr val="dk1"/>
                </a:solidFill>
              </a:rPr>
              <a:t>Programs or projects, except through our special opportunities initiative </a:t>
            </a:r>
            <a:endParaRPr b="0" sz="2100">
              <a:solidFill>
                <a:schemeClr val="dk1"/>
              </a:solidFill>
            </a:endParaRPr>
          </a:p>
          <a:p>
            <a:pPr indent="-361950" lvl="0" marL="457200" rtl="0" algn="l">
              <a:lnSpc>
                <a:spcPct val="115000"/>
              </a:lnSpc>
              <a:spcBef>
                <a:spcPts val="0"/>
              </a:spcBef>
              <a:spcAft>
                <a:spcPts val="0"/>
              </a:spcAft>
              <a:buClr>
                <a:schemeClr val="dk1"/>
              </a:buClr>
              <a:buSzPts val="2100"/>
              <a:buChar char="●"/>
            </a:pPr>
            <a:r>
              <a:rPr b="0" lang="en-US" sz="2100">
                <a:solidFill>
                  <a:schemeClr val="dk1"/>
                </a:solidFill>
              </a:rPr>
              <a:t>Individuals</a:t>
            </a:r>
            <a:endParaRPr b="0" sz="2100">
              <a:solidFill>
                <a:schemeClr val="dk1"/>
              </a:solidFill>
            </a:endParaRPr>
          </a:p>
          <a:p>
            <a:pPr indent="-361950" lvl="0" marL="457200" rtl="0" algn="l">
              <a:lnSpc>
                <a:spcPct val="115000"/>
              </a:lnSpc>
              <a:spcBef>
                <a:spcPts val="0"/>
              </a:spcBef>
              <a:spcAft>
                <a:spcPts val="0"/>
              </a:spcAft>
              <a:buClr>
                <a:schemeClr val="dk1"/>
              </a:buClr>
              <a:buSzPts val="2100"/>
              <a:buChar char="●"/>
            </a:pPr>
            <a:r>
              <a:rPr b="0" lang="en-US" sz="2100">
                <a:solidFill>
                  <a:schemeClr val="dk1"/>
                </a:solidFill>
              </a:rPr>
              <a:t>For-profit organizations</a:t>
            </a:r>
            <a:endParaRPr b="0" sz="2100">
              <a:solidFill>
                <a:schemeClr val="dk1"/>
              </a:solidFill>
            </a:endParaRPr>
          </a:p>
          <a:p>
            <a:pPr indent="-361950" lvl="0" marL="457200" rtl="0" algn="l">
              <a:lnSpc>
                <a:spcPct val="115000"/>
              </a:lnSpc>
              <a:spcBef>
                <a:spcPts val="0"/>
              </a:spcBef>
              <a:spcAft>
                <a:spcPts val="0"/>
              </a:spcAft>
              <a:buClr>
                <a:schemeClr val="dk1"/>
              </a:buClr>
              <a:buSzPts val="2100"/>
              <a:buChar char="●"/>
            </a:pPr>
            <a:r>
              <a:rPr b="0" lang="en-US" sz="2100">
                <a:solidFill>
                  <a:schemeClr val="dk1"/>
                </a:solidFill>
              </a:rPr>
              <a:t>Universities, colleges, and K-12 schools</a:t>
            </a:r>
            <a:endParaRPr b="0" sz="2100">
              <a:solidFill>
                <a:schemeClr val="dk1"/>
              </a:solidFill>
            </a:endParaRPr>
          </a:p>
          <a:p>
            <a:pPr indent="-361950" lvl="0" marL="457200" rtl="0" algn="l">
              <a:lnSpc>
                <a:spcPct val="115000"/>
              </a:lnSpc>
              <a:spcBef>
                <a:spcPts val="0"/>
              </a:spcBef>
              <a:spcAft>
                <a:spcPts val="0"/>
              </a:spcAft>
              <a:buClr>
                <a:schemeClr val="dk1"/>
              </a:buClr>
              <a:buSzPts val="2100"/>
              <a:buChar char="●"/>
            </a:pPr>
            <a:r>
              <a:rPr b="0" lang="en-US" sz="2100">
                <a:solidFill>
                  <a:schemeClr val="dk1"/>
                </a:solidFill>
              </a:rPr>
              <a:t>Organizations whose primary focus is on youth younger than high school age</a:t>
            </a:r>
            <a:endParaRPr b="0" sz="2100">
              <a:solidFill>
                <a:schemeClr val="dk1"/>
              </a:solidFill>
            </a:endParaRPr>
          </a:p>
          <a:p>
            <a:pPr indent="-361950" lvl="0" marL="457200" rtl="0" algn="l">
              <a:lnSpc>
                <a:spcPct val="115000"/>
              </a:lnSpc>
              <a:spcBef>
                <a:spcPts val="0"/>
              </a:spcBef>
              <a:spcAft>
                <a:spcPts val="0"/>
              </a:spcAft>
              <a:buClr>
                <a:schemeClr val="dk1"/>
              </a:buClr>
              <a:buSzPts val="2100"/>
              <a:buChar char="●"/>
            </a:pPr>
            <a:r>
              <a:rPr b="0" lang="en-US" sz="2100">
                <a:solidFill>
                  <a:schemeClr val="dk1"/>
                </a:solidFill>
              </a:rPr>
              <a:t>Organizations whose primary focus is on literacy</a:t>
            </a:r>
            <a:endParaRPr b="0" sz="2100">
              <a:solidFill>
                <a:schemeClr val="dk1"/>
              </a:solidFill>
            </a:endParaRPr>
          </a:p>
          <a:p>
            <a:pPr indent="-361950" lvl="0" marL="457200" rtl="0" algn="l">
              <a:lnSpc>
                <a:spcPct val="115000"/>
              </a:lnSpc>
              <a:spcBef>
                <a:spcPts val="0"/>
              </a:spcBef>
              <a:spcAft>
                <a:spcPts val="0"/>
              </a:spcAft>
              <a:buClr>
                <a:schemeClr val="dk1"/>
              </a:buClr>
              <a:buSzPts val="2100"/>
              <a:buChar char="●"/>
            </a:pPr>
            <a:r>
              <a:rPr b="0" lang="en-US" sz="2100">
                <a:solidFill>
                  <a:schemeClr val="dk1"/>
                </a:solidFill>
              </a:rPr>
              <a:t>Religious organizations</a:t>
            </a:r>
            <a:endParaRPr b="0" sz="2100">
              <a:solidFill>
                <a:schemeClr val="dk1"/>
              </a:solidFill>
            </a:endParaRPr>
          </a:p>
          <a:p>
            <a:pPr indent="-361950" lvl="0" marL="457200" rtl="0" algn="l">
              <a:lnSpc>
                <a:spcPct val="115000"/>
              </a:lnSpc>
              <a:spcBef>
                <a:spcPts val="0"/>
              </a:spcBef>
              <a:spcAft>
                <a:spcPts val="0"/>
              </a:spcAft>
              <a:buClr>
                <a:schemeClr val="dk1"/>
              </a:buClr>
              <a:buSzPts val="2100"/>
              <a:buChar char="●"/>
            </a:pPr>
            <a:r>
              <a:rPr b="0" lang="en-US" sz="2100">
                <a:solidFill>
                  <a:schemeClr val="dk1"/>
                </a:solidFill>
              </a:rPr>
              <a:t>Capital proposals or endowment campaigns</a:t>
            </a:r>
            <a:endParaRPr b="0" sz="2100">
              <a:solidFill>
                <a:schemeClr val="dk1"/>
              </a:solidFill>
            </a:endParaRPr>
          </a:p>
          <a:p>
            <a:pPr indent="-361950" lvl="0" marL="457200" rtl="0" algn="l">
              <a:lnSpc>
                <a:spcPct val="115000"/>
              </a:lnSpc>
              <a:spcBef>
                <a:spcPts val="0"/>
              </a:spcBef>
              <a:spcAft>
                <a:spcPts val="0"/>
              </a:spcAft>
              <a:buClr>
                <a:schemeClr val="dk1"/>
              </a:buClr>
              <a:buSzPts val="2100"/>
              <a:buChar char="●"/>
            </a:pPr>
            <a:r>
              <a:rPr b="0" lang="en-US" sz="2100">
                <a:solidFill>
                  <a:schemeClr val="dk1"/>
                </a:solidFill>
              </a:rPr>
              <a:t>Commercial ventures</a:t>
            </a:r>
            <a:endParaRPr b="0" sz="2100">
              <a:solidFill>
                <a:schemeClr val="dk1"/>
              </a:solidFill>
            </a:endParaRPr>
          </a:p>
          <a:p>
            <a:pPr indent="0" lvl="0" marL="0" rtl="0" algn="l">
              <a:lnSpc>
                <a:spcPct val="115000"/>
              </a:lnSpc>
              <a:spcBef>
                <a:spcPts val="1200"/>
              </a:spcBef>
              <a:spcAft>
                <a:spcPts val="0"/>
              </a:spcAft>
              <a:buSzPts val="1400"/>
              <a:buNone/>
            </a:pPr>
            <a:r>
              <a:t/>
            </a:r>
            <a:endParaRPr sz="1600">
              <a:solidFill>
                <a:schemeClr val="dk1"/>
              </a:solidFill>
            </a:endParaRPr>
          </a:p>
          <a:p>
            <a:pPr indent="0" lvl="0" marL="0" rtl="0" algn="l">
              <a:lnSpc>
                <a:spcPct val="115000"/>
              </a:lnSpc>
              <a:spcBef>
                <a:spcPts val="1200"/>
              </a:spcBef>
              <a:spcAft>
                <a:spcPts val="0"/>
              </a:spcAft>
              <a:buSzPts val="1400"/>
              <a:buNone/>
            </a:pPr>
            <a:r>
              <a:t/>
            </a:r>
            <a:endParaRPr sz="1600">
              <a:solidFill>
                <a:schemeClr val="dk1"/>
              </a:solidFill>
            </a:endParaRPr>
          </a:p>
          <a:p>
            <a:pPr indent="0" lvl="0" marL="457200" rtl="0" algn="l">
              <a:lnSpc>
                <a:spcPct val="115000"/>
              </a:lnSpc>
              <a:spcBef>
                <a:spcPts val="1200"/>
              </a:spcBef>
              <a:spcAft>
                <a:spcPts val="0"/>
              </a:spcAft>
              <a:buSzPts val="1400"/>
              <a:buNone/>
            </a:pPr>
            <a:r>
              <a:t/>
            </a:r>
            <a:endParaRPr b="0" sz="1650">
              <a:solidFill>
                <a:schemeClr val="dk1"/>
              </a:solidFill>
              <a:latin typeface="Garamond"/>
              <a:ea typeface="Garamond"/>
              <a:cs typeface="Garamond"/>
              <a:sym typeface="Garamond"/>
            </a:endParaRPr>
          </a:p>
          <a:p>
            <a:pPr indent="0" lvl="0" marL="0" rtl="0" algn="l">
              <a:lnSpc>
                <a:spcPct val="123100"/>
              </a:lnSpc>
              <a:spcBef>
                <a:spcPts val="1300"/>
              </a:spcBef>
              <a:spcAft>
                <a:spcPts val="0"/>
              </a:spcAft>
              <a:buSzPts val="1100"/>
              <a:buNone/>
            </a:pPr>
            <a:r>
              <a:t/>
            </a:r>
            <a:endParaRPr b="0" sz="1650">
              <a:solidFill>
                <a:schemeClr val="dk1"/>
              </a:solidFill>
              <a:latin typeface="Garamond"/>
              <a:ea typeface="Garamond"/>
              <a:cs typeface="Garamond"/>
              <a:sym typeface="Garamond"/>
            </a:endParaRPr>
          </a:p>
          <a:p>
            <a:pPr indent="0" lvl="0" marL="12700" rtl="0" algn="l">
              <a:lnSpc>
                <a:spcPct val="100000"/>
              </a:lnSpc>
              <a:spcBef>
                <a:spcPts val="0"/>
              </a:spcBef>
              <a:spcAft>
                <a:spcPts val="0"/>
              </a:spcAft>
              <a:buSzPts val="1400"/>
              <a:buNone/>
            </a:pPr>
            <a:r>
              <a:t/>
            </a:r>
            <a:endParaRPr b="0" sz="1650">
              <a:solidFill>
                <a:schemeClr val="dk1"/>
              </a:solidFill>
              <a:latin typeface="Garamond"/>
              <a:ea typeface="Garamond"/>
              <a:cs typeface="Garamond"/>
              <a:sym typeface="Garamond"/>
            </a:endParaRPr>
          </a:p>
        </p:txBody>
      </p:sp>
      <p:sp>
        <p:nvSpPr>
          <p:cNvPr id="192" name="Google Shape;192;g329da1e698f_0_139"/>
          <p:cNvSpPr txBox="1"/>
          <p:nvPr>
            <p:ph idx="12" type="sldNum"/>
          </p:nvPr>
        </p:nvSpPr>
        <p:spPr>
          <a:xfrm>
            <a:off x="11474450" y="6378230"/>
            <a:ext cx="241200" cy="189300"/>
          </a:xfrm>
          <a:prstGeom prst="rect">
            <a:avLst/>
          </a:prstGeom>
          <a:noFill/>
          <a:ln>
            <a:noFill/>
          </a:ln>
        </p:spPr>
        <p:txBody>
          <a:bodyPr anchorCtr="0" anchor="t" bIns="0" lIns="0" spcFirstLastPara="1" rIns="0" wrap="square" tIns="4425">
            <a:spAutoFit/>
          </a:bodyPr>
          <a:lstStyle/>
          <a:p>
            <a:pPr indent="0" lvl="0" marL="38100" rtl="0" algn="l">
              <a:lnSpc>
                <a:spcPct val="100000"/>
              </a:lnSpc>
              <a:spcBef>
                <a:spcPts val="0"/>
              </a:spcBef>
              <a:spcAft>
                <a:spcPts val="0"/>
              </a:spcAft>
              <a:buSzPts val="1200"/>
              <a:buNone/>
            </a:pPr>
            <a:fld id="{00000000-1234-1234-1234-123412341234}" type="slidenum">
              <a:rPr lang="en-US"/>
              <a:t>‹#›</a:t>
            </a:fld>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6" name="Shape 196"/>
        <p:cNvGrpSpPr/>
        <p:nvPr/>
      </p:nvGrpSpPr>
      <p:grpSpPr>
        <a:xfrm>
          <a:off x="0" y="0"/>
          <a:ext cx="0" cy="0"/>
          <a:chOff x="0" y="0"/>
          <a:chExt cx="0" cy="0"/>
        </a:xfrm>
      </p:grpSpPr>
      <p:sp>
        <p:nvSpPr>
          <p:cNvPr id="197" name="Google Shape;197;g329da1e698f_0_145"/>
          <p:cNvSpPr txBox="1"/>
          <p:nvPr>
            <p:ph type="title"/>
          </p:nvPr>
        </p:nvSpPr>
        <p:spPr>
          <a:xfrm>
            <a:off x="2122095" y="456700"/>
            <a:ext cx="8301600" cy="5750400"/>
          </a:xfrm>
          <a:prstGeom prst="rect">
            <a:avLst/>
          </a:prstGeom>
          <a:noFill/>
          <a:ln>
            <a:noFill/>
          </a:ln>
        </p:spPr>
        <p:txBody>
          <a:bodyPr anchorCtr="0" anchor="t" bIns="0" lIns="0" spcFirstLastPara="1" rIns="0" wrap="square" tIns="12700">
            <a:spAutoFit/>
          </a:bodyPr>
          <a:lstStyle/>
          <a:p>
            <a:pPr indent="0" lvl="0" marL="0" rtl="0" algn="ctr">
              <a:lnSpc>
                <a:spcPct val="115000"/>
              </a:lnSpc>
              <a:spcBef>
                <a:spcPts val="1200"/>
              </a:spcBef>
              <a:spcAft>
                <a:spcPts val="0"/>
              </a:spcAft>
              <a:buSzPts val="1400"/>
              <a:buNone/>
            </a:pPr>
            <a:r>
              <a:rPr lang="en-US" sz="3400">
                <a:solidFill>
                  <a:srgbClr val="ED1C24"/>
                </a:solidFill>
              </a:rPr>
              <a:t>How to Apply and Timeline</a:t>
            </a:r>
            <a:endParaRPr sz="3400">
              <a:solidFill>
                <a:schemeClr val="dk1"/>
              </a:solidFill>
            </a:endParaRPr>
          </a:p>
          <a:p>
            <a:pPr indent="-381000" lvl="0" marL="457200" rtl="0" algn="l">
              <a:lnSpc>
                <a:spcPct val="115000"/>
              </a:lnSpc>
              <a:spcBef>
                <a:spcPts val="1200"/>
              </a:spcBef>
              <a:spcAft>
                <a:spcPts val="0"/>
              </a:spcAft>
              <a:buClr>
                <a:schemeClr val="dk1"/>
              </a:buClr>
              <a:buSzPts val="2400"/>
              <a:buChar char="●"/>
            </a:pPr>
            <a:r>
              <a:rPr lang="en-US" sz="2400">
                <a:solidFill>
                  <a:schemeClr val="dk1"/>
                </a:solidFill>
              </a:rPr>
              <a:t>Application Portal:</a:t>
            </a:r>
            <a:br>
              <a:rPr lang="en-US" sz="2400">
                <a:solidFill>
                  <a:schemeClr val="dk1"/>
                </a:solidFill>
              </a:rPr>
            </a:br>
            <a:r>
              <a:rPr b="0" lang="en-US" sz="2400">
                <a:solidFill>
                  <a:schemeClr val="dk1"/>
                </a:solidFill>
              </a:rPr>
              <a:t>Applications are accessible via the Foundation’s grants and awards portal:</a:t>
            </a:r>
            <a:r>
              <a:rPr b="0" lang="en-US" sz="2400">
                <a:solidFill>
                  <a:schemeClr val="dk1"/>
                </a:solidFill>
                <a:uFill>
                  <a:noFill/>
                </a:uFill>
                <a:hlinkClick r:id="rId3">
                  <a:extLst>
                    <a:ext uri="{A12FA001-AC4F-418D-AE19-62706E023703}">
                      <ahyp:hlinkClr val="tx"/>
                    </a:ext>
                  </a:extLst>
                </a:hlinkClick>
              </a:rPr>
              <a:t> </a:t>
            </a:r>
            <a:r>
              <a:rPr b="0" lang="en-US" sz="2400" u="sng">
                <a:solidFill>
                  <a:srgbClr val="232020"/>
                </a:solidFill>
                <a:hlinkClick r:id="rId4">
                  <a:extLst>
                    <a:ext uri="{A12FA001-AC4F-418D-AE19-62706E023703}">
                      <ahyp:hlinkClr val="tx"/>
                    </a:ext>
                  </a:extLst>
                </a:hlinkClick>
              </a:rPr>
              <a:t>https://poetryfoundation.fluxx.io/</a:t>
            </a:r>
            <a:endParaRPr b="0" sz="2400" u="sng">
              <a:solidFill>
                <a:srgbClr val="232020"/>
              </a:solidFill>
            </a:endParaRPr>
          </a:p>
          <a:p>
            <a:pPr indent="-381000" lvl="1" marL="914400" rtl="0" algn="l">
              <a:lnSpc>
                <a:spcPct val="115000"/>
              </a:lnSpc>
              <a:spcBef>
                <a:spcPts val="0"/>
              </a:spcBef>
              <a:spcAft>
                <a:spcPts val="0"/>
              </a:spcAft>
              <a:buClr>
                <a:schemeClr val="dk1"/>
              </a:buClr>
              <a:buSzPts val="2400"/>
              <a:buChar char="○"/>
            </a:pPr>
            <a:r>
              <a:rPr lang="en-US" sz="2400">
                <a:solidFill>
                  <a:schemeClr val="dk1"/>
                </a:solidFill>
              </a:rPr>
              <a:t>New users can register directly on the portal </a:t>
            </a:r>
            <a:r>
              <a:rPr lang="en-US" sz="2400" u="sng">
                <a:solidFill>
                  <a:schemeClr val="dk1"/>
                </a:solidFill>
                <a:hlinkClick r:id="rId5">
                  <a:extLst>
                    <a:ext uri="{A12FA001-AC4F-418D-AE19-62706E023703}">
                      <ahyp:hlinkClr val="tx"/>
                    </a:ext>
                  </a:extLst>
                </a:hlinkClick>
              </a:rPr>
              <a:t>here</a:t>
            </a:r>
            <a:r>
              <a:rPr lang="en-US" sz="2400">
                <a:solidFill>
                  <a:schemeClr val="dk1"/>
                </a:solidFill>
              </a:rPr>
              <a:t>.</a:t>
            </a:r>
            <a:endParaRPr sz="2400">
              <a:solidFill>
                <a:schemeClr val="dk1"/>
              </a:solidFill>
            </a:endParaRPr>
          </a:p>
          <a:p>
            <a:pPr indent="-381000" lvl="0" marL="457200" rtl="0" algn="l">
              <a:lnSpc>
                <a:spcPct val="115000"/>
              </a:lnSpc>
              <a:spcBef>
                <a:spcPts val="0"/>
              </a:spcBef>
              <a:spcAft>
                <a:spcPts val="0"/>
              </a:spcAft>
              <a:buClr>
                <a:schemeClr val="dk1"/>
              </a:buClr>
              <a:buSzPts val="2400"/>
              <a:buChar char="●"/>
            </a:pPr>
            <a:r>
              <a:rPr lang="en-US" sz="2400">
                <a:solidFill>
                  <a:schemeClr val="dk1"/>
                </a:solidFill>
              </a:rPr>
              <a:t>Key Dates:</a:t>
            </a:r>
            <a:endParaRPr sz="2400">
              <a:solidFill>
                <a:schemeClr val="dk1"/>
              </a:solidFill>
            </a:endParaRPr>
          </a:p>
          <a:p>
            <a:pPr indent="-381000" lvl="1" marL="914400" rtl="0" algn="l">
              <a:lnSpc>
                <a:spcPct val="115000"/>
              </a:lnSpc>
              <a:spcBef>
                <a:spcPts val="0"/>
              </a:spcBef>
              <a:spcAft>
                <a:spcPts val="0"/>
              </a:spcAft>
              <a:buClr>
                <a:schemeClr val="dk1"/>
              </a:buClr>
              <a:buSzPts val="2400"/>
              <a:buChar char="○"/>
            </a:pPr>
            <a:r>
              <a:rPr b="1" lang="en-US" sz="2400">
                <a:solidFill>
                  <a:schemeClr val="dk1"/>
                </a:solidFill>
              </a:rPr>
              <a:t>Application Deadline:</a:t>
            </a:r>
            <a:r>
              <a:rPr lang="en-US" sz="2400">
                <a:solidFill>
                  <a:schemeClr val="dk1"/>
                </a:solidFill>
              </a:rPr>
              <a:t> July 15, 2026</a:t>
            </a:r>
            <a:endParaRPr sz="2400">
              <a:solidFill>
                <a:schemeClr val="dk1"/>
              </a:solidFill>
            </a:endParaRPr>
          </a:p>
          <a:p>
            <a:pPr indent="-381000" lvl="1" marL="914400" rtl="0" algn="l">
              <a:lnSpc>
                <a:spcPct val="115000"/>
              </a:lnSpc>
              <a:spcBef>
                <a:spcPts val="0"/>
              </a:spcBef>
              <a:spcAft>
                <a:spcPts val="0"/>
              </a:spcAft>
              <a:buClr>
                <a:schemeClr val="dk1"/>
              </a:buClr>
              <a:buSzPts val="2400"/>
              <a:buChar char="○"/>
            </a:pPr>
            <a:r>
              <a:rPr b="1" lang="en-US" sz="2400">
                <a:solidFill>
                  <a:schemeClr val="dk1"/>
                </a:solidFill>
              </a:rPr>
              <a:t>Notification of Decisions:</a:t>
            </a:r>
            <a:r>
              <a:rPr lang="en-US" sz="2400">
                <a:solidFill>
                  <a:schemeClr val="dk1"/>
                </a:solidFill>
              </a:rPr>
              <a:t> By September 30, 2026</a:t>
            </a:r>
            <a:endParaRPr sz="2400">
              <a:solidFill>
                <a:schemeClr val="dk1"/>
              </a:solidFill>
            </a:endParaRPr>
          </a:p>
          <a:p>
            <a:pPr indent="-381000" lvl="1" marL="914400" rtl="0" algn="l">
              <a:lnSpc>
                <a:spcPct val="115000"/>
              </a:lnSpc>
              <a:spcBef>
                <a:spcPts val="0"/>
              </a:spcBef>
              <a:spcAft>
                <a:spcPts val="0"/>
              </a:spcAft>
              <a:buClr>
                <a:schemeClr val="dk1"/>
              </a:buClr>
              <a:buSzPts val="2400"/>
              <a:buChar char="○"/>
            </a:pPr>
            <a:r>
              <a:rPr b="1" lang="en-US" sz="2400">
                <a:solidFill>
                  <a:schemeClr val="dk1"/>
                </a:solidFill>
              </a:rPr>
              <a:t>Grant Period:</a:t>
            </a:r>
            <a:r>
              <a:rPr lang="en-US" sz="2400">
                <a:solidFill>
                  <a:schemeClr val="dk1"/>
                </a:solidFill>
              </a:rPr>
              <a:t> September 1, 2026 – August  31, 2027</a:t>
            </a:r>
            <a:endParaRPr sz="2400">
              <a:solidFill>
                <a:schemeClr val="dk1"/>
              </a:solidFill>
            </a:endParaRPr>
          </a:p>
          <a:p>
            <a:pPr indent="-381000" lvl="1" marL="914400" rtl="0" algn="l">
              <a:lnSpc>
                <a:spcPct val="115000"/>
              </a:lnSpc>
              <a:spcBef>
                <a:spcPts val="0"/>
              </a:spcBef>
              <a:spcAft>
                <a:spcPts val="0"/>
              </a:spcAft>
              <a:buClr>
                <a:schemeClr val="dk1"/>
              </a:buClr>
              <a:buSzPts val="2400"/>
              <a:buChar char="○"/>
            </a:pPr>
            <a:r>
              <a:rPr b="1" lang="en-US" sz="2400">
                <a:solidFill>
                  <a:schemeClr val="dk1"/>
                </a:solidFill>
              </a:rPr>
              <a:t>Payment Disbursement:</a:t>
            </a:r>
            <a:r>
              <a:rPr lang="en-US" sz="2400">
                <a:solidFill>
                  <a:schemeClr val="dk1"/>
                </a:solidFill>
              </a:rPr>
              <a:t> October 2026</a:t>
            </a:r>
            <a:endParaRPr sz="2400">
              <a:solidFill>
                <a:schemeClr val="dk1"/>
              </a:solidFill>
            </a:endParaRPr>
          </a:p>
          <a:p>
            <a:pPr indent="-381000" lvl="1" marL="914400" rtl="0" algn="l">
              <a:lnSpc>
                <a:spcPct val="115000"/>
              </a:lnSpc>
              <a:spcBef>
                <a:spcPts val="0"/>
              </a:spcBef>
              <a:spcAft>
                <a:spcPts val="0"/>
              </a:spcAft>
              <a:buClr>
                <a:schemeClr val="dk1"/>
              </a:buClr>
              <a:buSzPts val="2400"/>
              <a:buChar char="○"/>
            </a:pPr>
            <a:r>
              <a:rPr b="1" lang="en-US" sz="2400">
                <a:solidFill>
                  <a:schemeClr val="dk1"/>
                </a:solidFill>
              </a:rPr>
              <a:t>Final Report Due:</a:t>
            </a:r>
            <a:r>
              <a:rPr lang="en-US" sz="2400">
                <a:solidFill>
                  <a:schemeClr val="dk1"/>
                </a:solidFill>
              </a:rPr>
              <a:t> September 30, 2027</a:t>
            </a:r>
            <a:endParaRPr sz="2400">
              <a:solidFill>
                <a:schemeClr val="dk1"/>
              </a:solidFill>
            </a:endParaRPr>
          </a:p>
          <a:p>
            <a:pPr indent="0" lvl="0" marL="0" rtl="0" algn="l">
              <a:lnSpc>
                <a:spcPct val="123100"/>
              </a:lnSpc>
              <a:spcBef>
                <a:spcPts val="1300"/>
              </a:spcBef>
              <a:spcAft>
                <a:spcPts val="0"/>
              </a:spcAft>
              <a:buSzPts val="1100"/>
              <a:buNone/>
            </a:pPr>
            <a:r>
              <a:t/>
            </a:r>
            <a:endParaRPr b="0" sz="1650">
              <a:solidFill>
                <a:schemeClr val="dk1"/>
              </a:solidFill>
              <a:latin typeface="Garamond"/>
              <a:ea typeface="Garamond"/>
              <a:cs typeface="Garamond"/>
              <a:sym typeface="Garamond"/>
            </a:endParaRPr>
          </a:p>
          <a:p>
            <a:pPr indent="0" lvl="0" marL="12700" rtl="0" algn="l">
              <a:lnSpc>
                <a:spcPct val="100000"/>
              </a:lnSpc>
              <a:spcBef>
                <a:spcPts val="0"/>
              </a:spcBef>
              <a:spcAft>
                <a:spcPts val="0"/>
              </a:spcAft>
              <a:buSzPts val="1400"/>
              <a:buNone/>
            </a:pPr>
            <a:r>
              <a:t/>
            </a:r>
            <a:endParaRPr b="0" sz="1650">
              <a:solidFill>
                <a:schemeClr val="dk1"/>
              </a:solidFill>
              <a:latin typeface="Garamond"/>
              <a:ea typeface="Garamond"/>
              <a:cs typeface="Garamond"/>
              <a:sym typeface="Garamond"/>
            </a:endParaRPr>
          </a:p>
        </p:txBody>
      </p:sp>
      <p:sp>
        <p:nvSpPr>
          <p:cNvPr id="198" name="Google Shape;198;g329da1e698f_0_145"/>
          <p:cNvSpPr txBox="1"/>
          <p:nvPr>
            <p:ph idx="12" type="sldNum"/>
          </p:nvPr>
        </p:nvSpPr>
        <p:spPr>
          <a:xfrm>
            <a:off x="11474450" y="6378230"/>
            <a:ext cx="241200" cy="189300"/>
          </a:xfrm>
          <a:prstGeom prst="rect">
            <a:avLst/>
          </a:prstGeom>
          <a:noFill/>
          <a:ln>
            <a:noFill/>
          </a:ln>
        </p:spPr>
        <p:txBody>
          <a:bodyPr anchorCtr="0" anchor="t" bIns="0" lIns="0" spcFirstLastPara="1" rIns="0" wrap="square" tIns="4425">
            <a:spAutoFit/>
          </a:bodyPr>
          <a:lstStyle/>
          <a:p>
            <a:pPr indent="0" lvl="0" marL="38100" rtl="0" algn="l">
              <a:lnSpc>
                <a:spcPct val="100000"/>
              </a:lnSpc>
              <a:spcBef>
                <a:spcPts val="0"/>
              </a:spcBef>
              <a:spcAft>
                <a:spcPts val="0"/>
              </a:spcAft>
              <a:buSzPts val="1200"/>
              <a:buNone/>
            </a:pPr>
            <a:fld id="{00000000-1234-1234-1234-123412341234}" type="slidenum">
              <a:rPr lang="en-US"/>
              <a:t>‹#›</a:t>
            </a:fld>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B3B3B3"/>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2021-09-22T14:21:14Z</dcterms:created>
  <dc:creator>Microsoft Office User</dc:creato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2021-09-22T00:00:00Z</vt:filetime>
  </property>
  <property fmtid="{D5CDD505-2E9C-101B-9397-08002B2CF9AE}" pid="3" name="Creator">
    <vt:lpwstr>Adobe Illustrator 25.4 (Windows)</vt:lpwstr>
  </property>
  <property fmtid="{D5CDD505-2E9C-101B-9397-08002B2CF9AE}" pid="4" name="LastSaved">
    <vt:filetime>2021-09-22T00:00:00Z</vt:filetime>
  </property>
</Properties>
</file>